
<file path=[Content_Types].xml><?xml version="1.0" encoding="utf-8"?>
<Types xmlns="http://schemas.openxmlformats.org/package/2006/content-types">
  <Default ContentType="image/jpeg" Extension="jpg"/>
  <Default ContentType="application/vnd.openxmlformats-officedocument.vmlDrawing" Extension="vml"/>
  <Default ContentType="application/x-fontdata" Extension="fntdata"/>
  <Default ContentType="application/xml" Extension="xml"/>
  <Default ContentType="image/png" Extension="png"/>
  <Default ContentType="application/vnd.openxmlformats-officedocument.wordprocessingml.document" Extension="docx"/>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wordprocessingml.document" PartName="/ppt/embeddings/Microsoft_Office_Word_Document1.docx"/>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0" r:id="rId6"/>
    <p:sldMasterId id="214748367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Lst>
  <p:sldSz cy="6858000" cx="12192000"/>
  <p:notesSz cx="6788150" cy="9923450"/>
  <p:embeddedFontLst>
    <p:embeddedFont>
      <p:font typeface="Arimo"/>
      <p:regular r:id="rId84"/>
      <p:bold r:id="rId85"/>
      <p:italic r:id="rId86"/>
      <p:boldItalic r:id="rId87"/>
    </p:embeddedFont>
    <p:embeddedFont>
      <p:font typeface="Tahoma"/>
      <p:regular r:id="rId88"/>
      <p:bold r:id="rId89"/>
    </p:embeddedFont>
    <p:embeddedFont>
      <p:font typeface="Arial Black"/>
      <p:regular r:id="rId9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http://customooxmlschemas.google.com/">
      <go:slidesCustomData xmlns:go="http://customooxmlschemas.google.com/" r:id="rId91" roundtripDataSignature="AMtx7mhMpdHwCoYIhokcWtXYdCPFw2gGg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67A53C7-472A-43FA-8DE8-D36578C105F3}">
  <a:tblStyle styleId="{267A53C7-472A-43FA-8DE8-D36578C105F3}"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F6F6"/>
          </a:solidFill>
        </a:fill>
      </a:tcStyle>
    </a:wholeTbl>
    <a:band1H>
      <a:tcTxStyle/>
      <a:tcStyle>
        <a:fill>
          <a:solidFill>
            <a:srgbClr val="CCECEC"/>
          </a:solidFill>
        </a:fill>
      </a:tcStyle>
    </a:band1H>
    <a:band2H>
      <a:tcTxStyle/>
    </a:band2H>
    <a:band1V>
      <a:tcTxStyle/>
      <a:tcStyle>
        <a:fill>
          <a:solidFill>
            <a:srgbClr val="CCECEC"/>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 styleId="{4791CF36-B74E-480E-9A13-41C194B38FE5}"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84" Type="http://schemas.openxmlformats.org/officeDocument/2006/relationships/font" Target="fonts/Arimo-regular.fntdata"/><Relationship Id="rId83" Type="http://schemas.openxmlformats.org/officeDocument/2006/relationships/slide" Target="slides/slide75.xml"/><Relationship Id="rId42" Type="http://schemas.openxmlformats.org/officeDocument/2006/relationships/slide" Target="slides/slide34.xml"/><Relationship Id="rId86" Type="http://schemas.openxmlformats.org/officeDocument/2006/relationships/font" Target="fonts/Arimo-italic.fntdata"/><Relationship Id="rId41" Type="http://schemas.openxmlformats.org/officeDocument/2006/relationships/slide" Target="slides/slide33.xml"/><Relationship Id="rId85" Type="http://schemas.openxmlformats.org/officeDocument/2006/relationships/font" Target="fonts/Arimo-bold.fntdata"/><Relationship Id="rId44" Type="http://schemas.openxmlformats.org/officeDocument/2006/relationships/slide" Target="slides/slide36.xml"/><Relationship Id="rId88" Type="http://schemas.openxmlformats.org/officeDocument/2006/relationships/font" Target="fonts/Tahoma-regular.fntdata"/><Relationship Id="rId43" Type="http://schemas.openxmlformats.org/officeDocument/2006/relationships/slide" Target="slides/slide35.xml"/><Relationship Id="rId87" Type="http://schemas.openxmlformats.org/officeDocument/2006/relationships/font" Target="fonts/Arimo-boldItalic.fntdata"/><Relationship Id="rId46" Type="http://schemas.openxmlformats.org/officeDocument/2006/relationships/slide" Target="slides/slide38.xml"/><Relationship Id="rId45" Type="http://schemas.openxmlformats.org/officeDocument/2006/relationships/slide" Target="slides/slide37.xml"/><Relationship Id="rId89" Type="http://schemas.openxmlformats.org/officeDocument/2006/relationships/font" Target="fonts/Tahoma-bold.fntdata"/><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31" Type="http://schemas.openxmlformats.org/officeDocument/2006/relationships/slide" Target="slides/slide23.xml"/><Relationship Id="rId75" Type="http://schemas.openxmlformats.org/officeDocument/2006/relationships/slide" Target="slides/slide67.xml"/><Relationship Id="rId30" Type="http://schemas.openxmlformats.org/officeDocument/2006/relationships/slide" Target="slides/slide22.xml"/><Relationship Id="rId74" Type="http://schemas.openxmlformats.org/officeDocument/2006/relationships/slide" Target="slides/slide66.xml"/><Relationship Id="rId33" Type="http://schemas.openxmlformats.org/officeDocument/2006/relationships/slide" Target="slides/slide25.xml"/><Relationship Id="rId77" Type="http://schemas.openxmlformats.org/officeDocument/2006/relationships/slide" Target="slides/slide69.xml"/><Relationship Id="rId32" Type="http://schemas.openxmlformats.org/officeDocument/2006/relationships/slide" Target="slides/slide24.xml"/><Relationship Id="rId76" Type="http://schemas.openxmlformats.org/officeDocument/2006/relationships/slide" Target="slides/slide68.xml"/><Relationship Id="rId35" Type="http://schemas.openxmlformats.org/officeDocument/2006/relationships/slide" Target="slides/slide27.xml"/><Relationship Id="rId79" Type="http://schemas.openxmlformats.org/officeDocument/2006/relationships/slide" Target="slides/slide71.xml"/><Relationship Id="rId34" Type="http://schemas.openxmlformats.org/officeDocument/2006/relationships/slide" Target="slides/slide26.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slide" Target="slides/slide54.xml"/><Relationship Id="rId61" Type="http://schemas.openxmlformats.org/officeDocument/2006/relationships/slide" Target="slides/slide53.xml"/><Relationship Id="rId20" Type="http://schemas.openxmlformats.org/officeDocument/2006/relationships/slide" Target="slides/slide12.xml"/><Relationship Id="rId64" Type="http://schemas.openxmlformats.org/officeDocument/2006/relationships/slide" Target="slides/slide56.xml"/><Relationship Id="rId63" Type="http://schemas.openxmlformats.org/officeDocument/2006/relationships/slide" Target="slides/slide55.xml"/><Relationship Id="rId22" Type="http://schemas.openxmlformats.org/officeDocument/2006/relationships/slide" Target="slides/slide14.xml"/><Relationship Id="rId66" Type="http://schemas.openxmlformats.org/officeDocument/2006/relationships/slide" Target="slides/slide58.xml"/><Relationship Id="rId21" Type="http://schemas.openxmlformats.org/officeDocument/2006/relationships/slide" Target="slides/slide13.xml"/><Relationship Id="rId65" Type="http://schemas.openxmlformats.org/officeDocument/2006/relationships/slide" Target="slides/slide57.xml"/><Relationship Id="rId24" Type="http://schemas.openxmlformats.org/officeDocument/2006/relationships/slide" Target="slides/slide16.xml"/><Relationship Id="rId68" Type="http://schemas.openxmlformats.org/officeDocument/2006/relationships/slide" Target="slides/slide60.xml"/><Relationship Id="rId23" Type="http://schemas.openxmlformats.org/officeDocument/2006/relationships/slide" Target="slides/slide15.xml"/><Relationship Id="rId67" Type="http://schemas.openxmlformats.org/officeDocument/2006/relationships/slide" Target="slides/slide59.xml"/><Relationship Id="rId60" Type="http://schemas.openxmlformats.org/officeDocument/2006/relationships/slide" Target="slides/slide52.xml"/><Relationship Id="rId26" Type="http://schemas.openxmlformats.org/officeDocument/2006/relationships/slide" Target="slides/slide18.xml"/><Relationship Id="rId25" Type="http://schemas.openxmlformats.org/officeDocument/2006/relationships/slide" Target="slides/slide17.xml"/><Relationship Id="rId69" Type="http://schemas.openxmlformats.org/officeDocument/2006/relationships/slide" Target="slides/slide61.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11" Type="http://schemas.openxmlformats.org/officeDocument/2006/relationships/slide" Target="slides/slide3.xml"/><Relationship Id="rId55" Type="http://schemas.openxmlformats.org/officeDocument/2006/relationships/slide" Target="slides/slide47.xml"/><Relationship Id="rId10" Type="http://schemas.openxmlformats.org/officeDocument/2006/relationships/slide" Target="slides/slide2.xml"/><Relationship Id="rId54" Type="http://schemas.openxmlformats.org/officeDocument/2006/relationships/slide" Target="slides/slide46.xml"/><Relationship Id="rId13" Type="http://schemas.openxmlformats.org/officeDocument/2006/relationships/slide" Target="slides/slide5.xml"/><Relationship Id="rId57" Type="http://schemas.openxmlformats.org/officeDocument/2006/relationships/slide" Target="slides/slide49.xml"/><Relationship Id="rId12" Type="http://schemas.openxmlformats.org/officeDocument/2006/relationships/slide" Target="slides/slide4.xml"/><Relationship Id="rId56" Type="http://schemas.openxmlformats.org/officeDocument/2006/relationships/slide" Target="slides/slide48.xml"/><Relationship Id="rId91" Type="http://customschemas.google.com/relationships/presentationmetadata" Target="metadata"/><Relationship Id="rId90" Type="http://schemas.openxmlformats.org/officeDocument/2006/relationships/font" Target="fonts/ArialBlack-regular.fntdata"/><Relationship Id="rId15" Type="http://schemas.openxmlformats.org/officeDocument/2006/relationships/slide" Target="slides/slide7.xml"/><Relationship Id="rId59" Type="http://schemas.openxmlformats.org/officeDocument/2006/relationships/slide" Target="slides/slide51.xml"/><Relationship Id="rId14" Type="http://schemas.openxmlformats.org/officeDocument/2006/relationships/slide" Target="slides/slide6.xml"/><Relationship Id="rId58" Type="http://schemas.openxmlformats.org/officeDocument/2006/relationships/slide" Target="slides/slide50.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1532" cy="496173"/>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45047" y="0"/>
            <a:ext cx="2941532" cy="496173"/>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25568"/>
            <a:ext cx="2941532" cy="49617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ru-RU"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p1: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10: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9" name="Google Shape;339;p10: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11: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5" name="Google Shape;345;p11: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12: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0" name="Google Shape;350;p12: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13: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5" name="Google Shape;355;p13: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4: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p14: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15: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9" name="Google Shape;369;p15: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16: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7" name="Google Shape;377;p16: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17: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6" name="Google Shape;386;p17: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18: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3" name="Google Shape;393;p18: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19: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p19: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2: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2: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251" name="Google Shape;251;p2: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20: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7" name="Google Shape;407;p20: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21: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3" name="Google Shape;413;p21: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22: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8" name="Google Shape;418;p22: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23: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4" name="Google Shape;424;p23: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24: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0" name="Google Shape;430;p24: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25: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6" name="Google Shape;436;p25: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26: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4" name="Google Shape;444;p26: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27: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4" name="Google Shape;454;p27: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28: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0" name="Google Shape;460;p28: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29: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6" name="Google Shape;466;p29: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3: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7" name="Google Shape;257;p3: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p30: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2" name="Google Shape;472;p30: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p31: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8" name="Google Shape;478;p31: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32: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4" name="Google Shape;484;p32: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33: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0" name="Google Shape;490;p33: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34: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7" name="Google Shape;497;p34: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98" name="Google Shape;498;p34: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35: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6" name="Google Shape;506;p35: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p36: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1" name="Google Shape;571;p36: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p37: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6" name="Google Shape;636;p37: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p38: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1" name="Google Shape;701;p38: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39: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2" name="Google Shape;752;p39: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4: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4: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0" name="Shape 800"/>
        <p:cNvGrpSpPr/>
        <p:nvPr/>
      </p:nvGrpSpPr>
      <p:grpSpPr>
        <a:xfrm>
          <a:off x="0" y="0"/>
          <a:ext cx="0" cy="0"/>
          <a:chOff x="0" y="0"/>
          <a:chExt cx="0" cy="0"/>
        </a:xfrm>
      </p:grpSpPr>
      <p:sp>
        <p:nvSpPr>
          <p:cNvPr id="801" name="Google Shape;801;p40: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2" name="Google Shape;802;p40: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803" name="Google Shape;803;p40: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p41: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9" name="Google Shape;809;p41: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810" name="Google Shape;810;p41: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p42: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p42: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817" name="Google Shape;817;p42: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1" name="Shape 821"/>
        <p:cNvGrpSpPr/>
        <p:nvPr/>
      </p:nvGrpSpPr>
      <p:grpSpPr>
        <a:xfrm>
          <a:off x="0" y="0"/>
          <a:ext cx="0" cy="0"/>
          <a:chOff x="0" y="0"/>
          <a:chExt cx="0" cy="0"/>
        </a:xfrm>
      </p:grpSpPr>
      <p:sp>
        <p:nvSpPr>
          <p:cNvPr id="822" name="Google Shape;822;p43: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3" name="Google Shape;823;p43: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824" name="Google Shape;824;p43: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8" name="Shape 828"/>
        <p:cNvGrpSpPr/>
        <p:nvPr/>
      </p:nvGrpSpPr>
      <p:grpSpPr>
        <a:xfrm>
          <a:off x="0" y="0"/>
          <a:ext cx="0" cy="0"/>
          <a:chOff x="0" y="0"/>
          <a:chExt cx="0" cy="0"/>
        </a:xfrm>
      </p:grpSpPr>
      <p:sp>
        <p:nvSpPr>
          <p:cNvPr id="829" name="Google Shape;829;p44: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0" name="Google Shape;830;p44: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831" name="Google Shape;831;p44: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5" name="Shape 835"/>
        <p:cNvGrpSpPr/>
        <p:nvPr/>
      </p:nvGrpSpPr>
      <p:grpSpPr>
        <a:xfrm>
          <a:off x="0" y="0"/>
          <a:ext cx="0" cy="0"/>
          <a:chOff x="0" y="0"/>
          <a:chExt cx="0" cy="0"/>
        </a:xfrm>
      </p:grpSpPr>
      <p:sp>
        <p:nvSpPr>
          <p:cNvPr id="836" name="Google Shape;836;p45: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7" name="Google Shape;837;p45: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p46: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4" name="Google Shape;844;p46: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8" name="Shape 848"/>
        <p:cNvGrpSpPr/>
        <p:nvPr/>
      </p:nvGrpSpPr>
      <p:grpSpPr>
        <a:xfrm>
          <a:off x="0" y="0"/>
          <a:ext cx="0" cy="0"/>
          <a:chOff x="0" y="0"/>
          <a:chExt cx="0" cy="0"/>
        </a:xfrm>
      </p:grpSpPr>
      <p:sp>
        <p:nvSpPr>
          <p:cNvPr id="849" name="Google Shape;849;p47: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0" name="Google Shape;850;p47: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p48: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6" name="Google Shape;856;p48: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3" name="Shape 863"/>
        <p:cNvGrpSpPr/>
        <p:nvPr/>
      </p:nvGrpSpPr>
      <p:grpSpPr>
        <a:xfrm>
          <a:off x="0" y="0"/>
          <a:ext cx="0" cy="0"/>
          <a:chOff x="0" y="0"/>
          <a:chExt cx="0" cy="0"/>
        </a:xfrm>
      </p:grpSpPr>
      <p:sp>
        <p:nvSpPr>
          <p:cNvPr id="864" name="Google Shape;864;p49: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5" name="Google Shape;865;p49: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5: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1" name="Google Shape;281;p5: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7" name="Shape 877"/>
        <p:cNvGrpSpPr/>
        <p:nvPr/>
      </p:nvGrpSpPr>
      <p:grpSpPr>
        <a:xfrm>
          <a:off x="0" y="0"/>
          <a:ext cx="0" cy="0"/>
          <a:chOff x="0" y="0"/>
          <a:chExt cx="0" cy="0"/>
        </a:xfrm>
      </p:grpSpPr>
      <p:sp>
        <p:nvSpPr>
          <p:cNvPr id="878" name="Google Shape;878;p50: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9" name="Google Shape;879;p50: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p51: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6" name="Google Shape;886;p51: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7" name="Shape 917"/>
        <p:cNvGrpSpPr/>
        <p:nvPr/>
      </p:nvGrpSpPr>
      <p:grpSpPr>
        <a:xfrm>
          <a:off x="0" y="0"/>
          <a:ext cx="0" cy="0"/>
          <a:chOff x="0" y="0"/>
          <a:chExt cx="0" cy="0"/>
        </a:xfrm>
      </p:grpSpPr>
      <p:sp>
        <p:nvSpPr>
          <p:cNvPr id="918" name="Google Shape;918;p52: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9" name="Google Shape;919;p52: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p53: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8" name="Google Shape;928;p53: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p54: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6" name="Google Shape;936;p54: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p55: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3" name="Google Shape;943;p55: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p56: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0" name="Google Shape;950;p56: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p57: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0" name="Google Shape;960;p57: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4" name="Shape 964"/>
        <p:cNvGrpSpPr/>
        <p:nvPr/>
      </p:nvGrpSpPr>
      <p:grpSpPr>
        <a:xfrm>
          <a:off x="0" y="0"/>
          <a:ext cx="0" cy="0"/>
          <a:chOff x="0" y="0"/>
          <a:chExt cx="0" cy="0"/>
        </a:xfrm>
      </p:grpSpPr>
      <p:sp>
        <p:nvSpPr>
          <p:cNvPr id="965" name="Google Shape;965;p58: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6" name="Google Shape;966;p58: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p59: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8" name="Google Shape;998;p59: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6: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p6: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1" name="Shape 1021"/>
        <p:cNvGrpSpPr/>
        <p:nvPr/>
      </p:nvGrpSpPr>
      <p:grpSpPr>
        <a:xfrm>
          <a:off x="0" y="0"/>
          <a:ext cx="0" cy="0"/>
          <a:chOff x="0" y="0"/>
          <a:chExt cx="0" cy="0"/>
        </a:xfrm>
      </p:grpSpPr>
      <p:sp>
        <p:nvSpPr>
          <p:cNvPr id="1022" name="Google Shape;1022;p60: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3" name="Google Shape;1023;p60: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7" name="Shape 1027"/>
        <p:cNvGrpSpPr/>
        <p:nvPr/>
      </p:nvGrpSpPr>
      <p:grpSpPr>
        <a:xfrm>
          <a:off x="0" y="0"/>
          <a:ext cx="0" cy="0"/>
          <a:chOff x="0" y="0"/>
          <a:chExt cx="0" cy="0"/>
        </a:xfrm>
      </p:grpSpPr>
      <p:sp>
        <p:nvSpPr>
          <p:cNvPr id="1028" name="Google Shape;1028;p61: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9" name="Google Shape;1029;p61: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1030" name="Google Shape;1030;p61: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4" name="Shape 1034"/>
        <p:cNvGrpSpPr/>
        <p:nvPr/>
      </p:nvGrpSpPr>
      <p:grpSpPr>
        <a:xfrm>
          <a:off x="0" y="0"/>
          <a:ext cx="0" cy="0"/>
          <a:chOff x="0" y="0"/>
          <a:chExt cx="0" cy="0"/>
        </a:xfrm>
      </p:grpSpPr>
      <p:sp>
        <p:nvSpPr>
          <p:cNvPr id="1035" name="Google Shape;1035;p62: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6" name="Google Shape;1036;p62: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1037" name="Google Shape;1037;p62: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p63: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3" name="Google Shape;1043;p63: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1044" name="Google Shape;1044;p63: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solidFill>
                  <a:srgbClr val="000000"/>
                </a:solidFill>
              </a:rPr>
              <a:t>‹#›</a:t>
            </a:fld>
            <a:endParaRPr>
              <a:solidFill>
                <a:srgbClr val="000000"/>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9" name="Shape 1049"/>
        <p:cNvGrpSpPr/>
        <p:nvPr/>
      </p:nvGrpSpPr>
      <p:grpSpPr>
        <a:xfrm>
          <a:off x="0" y="0"/>
          <a:ext cx="0" cy="0"/>
          <a:chOff x="0" y="0"/>
          <a:chExt cx="0" cy="0"/>
        </a:xfrm>
      </p:grpSpPr>
      <p:sp>
        <p:nvSpPr>
          <p:cNvPr id="1050" name="Google Shape;1050;p64: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1" name="Google Shape;1051;p64: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5" name="Shape 1055"/>
        <p:cNvGrpSpPr/>
        <p:nvPr/>
      </p:nvGrpSpPr>
      <p:grpSpPr>
        <a:xfrm>
          <a:off x="0" y="0"/>
          <a:ext cx="0" cy="0"/>
          <a:chOff x="0" y="0"/>
          <a:chExt cx="0" cy="0"/>
        </a:xfrm>
      </p:grpSpPr>
      <p:sp>
        <p:nvSpPr>
          <p:cNvPr id="1056" name="Google Shape;1056;p65: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7" name="Google Shape;1057;p65: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1058" name="Google Shape;1058;p65: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2" name="Shape 1062"/>
        <p:cNvGrpSpPr/>
        <p:nvPr/>
      </p:nvGrpSpPr>
      <p:grpSpPr>
        <a:xfrm>
          <a:off x="0" y="0"/>
          <a:ext cx="0" cy="0"/>
          <a:chOff x="0" y="0"/>
          <a:chExt cx="0" cy="0"/>
        </a:xfrm>
      </p:grpSpPr>
      <p:sp>
        <p:nvSpPr>
          <p:cNvPr id="1063" name="Google Shape;1063;p66: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4" name="Google Shape;1064;p66: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1065" name="Google Shape;1065;p66: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9" name="Shape 1069"/>
        <p:cNvGrpSpPr/>
        <p:nvPr/>
      </p:nvGrpSpPr>
      <p:grpSpPr>
        <a:xfrm>
          <a:off x="0" y="0"/>
          <a:ext cx="0" cy="0"/>
          <a:chOff x="0" y="0"/>
          <a:chExt cx="0" cy="0"/>
        </a:xfrm>
      </p:grpSpPr>
      <p:sp>
        <p:nvSpPr>
          <p:cNvPr id="1070" name="Google Shape;1070;p67: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1" name="Google Shape;1071;p67: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1072" name="Google Shape;1072;p67: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5" name="Shape 1075"/>
        <p:cNvGrpSpPr/>
        <p:nvPr/>
      </p:nvGrpSpPr>
      <p:grpSpPr>
        <a:xfrm>
          <a:off x="0" y="0"/>
          <a:ext cx="0" cy="0"/>
          <a:chOff x="0" y="0"/>
          <a:chExt cx="0" cy="0"/>
        </a:xfrm>
      </p:grpSpPr>
      <p:sp>
        <p:nvSpPr>
          <p:cNvPr id="1076" name="Google Shape;1076;p68: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7" name="Google Shape;1077;p68: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1078" name="Google Shape;1078;p68: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1" name="Shape 1081"/>
        <p:cNvGrpSpPr/>
        <p:nvPr/>
      </p:nvGrpSpPr>
      <p:grpSpPr>
        <a:xfrm>
          <a:off x="0" y="0"/>
          <a:ext cx="0" cy="0"/>
          <a:chOff x="0" y="0"/>
          <a:chExt cx="0" cy="0"/>
        </a:xfrm>
      </p:grpSpPr>
      <p:sp>
        <p:nvSpPr>
          <p:cNvPr id="1082" name="Google Shape;1082;p69: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3" name="Google Shape;1083;p69: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1084" name="Google Shape;1084;p69: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7: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3" name="Google Shape;313;p7: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7" name="Shape 1087"/>
        <p:cNvGrpSpPr/>
        <p:nvPr/>
      </p:nvGrpSpPr>
      <p:grpSpPr>
        <a:xfrm>
          <a:off x="0" y="0"/>
          <a:ext cx="0" cy="0"/>
          <a:chOff x="0" y="0"/>
          <a:chExt cx="0" cy="0"/>
        </a:xfrm>
      </p:grpSpPr>
      <p:sp>
        <p:nvSpPr>
          <p:cNvPr id="1088" name="Google Shape;1088;p70: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9" name="Google Shape;1089;p70: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1090" name="Google Shape;1090;p70: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4" name="Shape 1094"/>
        <p:cNvGrpSpPr/>
        <p:nvPr/>
      </p:nvGrpSpPr>
      <p:grpSpPr>
        <a:xfrm>
          <a:off x="0" y="0"/>
          <a:ext cx="0" cy="0"/>
          <a:chOff x="0" y="0"/>
          <a:chExt cx="0" cy="0"/>
        </a:xfrm>
      </p:grpSpPr>
      <p:sp>
        <p:nvSpPr>
          <p:cNvPr id="1095" name="Google Shape;1095;p71: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6" name="Google Shape;1096;p71: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3" name="Shape 1153"/>
        <p:cNvGrpSpPr/>
        <p:nvPr/>
      </p:nvGrpSpPr>
      <p:grpSpPr>
        <a:xfrm>
          <a:off x="0" y="0"/>
          <a:ext cx="0" cy="0"/>
          <a:chOff x="0" y="0"/>
          <a:chExt cx="0" cy="0"/>
        </a:xfrm>
      </p:grpSpPr>
      <p:sp>
        <p:nvSpPr>
          <p:cNvPr id="1154" name="Google Shape;1154;p73: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5" name="Google Shape;1155;p73: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p74: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0" name="Google Shape;1160;p74: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5" name="Shape 1165"/>
        <p:cNvGrpSpPr/>
        <p:nvPr/>
      </p:nvGrpSpPr>
      <p:grpSpPr>
        <a:xfrm>
          <a:off x="0" y="0"/>
          <a:ext cx="0" cy="0"/>
          <a:chOff x="0" y="0"/>
          <a:chExt cx="0" cy="0"/>
        </a:xfrm>
      </p:grpSpPr>
      <p:sp>
        <p:nvSpPr>
          <p:cNvPr id="1166" name="Google Shape;1166;p75: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7" name="Google Shape;1167;p75: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p76: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3" name="Google Shape;1173;p76: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8:notes"/>
          <p:cNvSpPr txBox="1"/>
          <p:nvPr>
            <p:ph idx="1" type="body"/>
          </p:nvPr>
        </p:nvSpPr>
        <p:spPr>
          <a:xfrm>
            <a:off x="678815" y="4713645"/>
            <a:ext cx="5430520" cy="446555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0" name="Google Shape;320;p8: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9:notes"/>
          <p:cNvSpPr/>
          <p:nvPr>
            <p:ph idx="2" type="sldImg"/>
          </p:nvPr>
        </p:nvSpPr>
        <p:spPr>
          <a:xfrm>
            <a:off x="87313" y="744538"/>
            <a:ext cx="6613525" cy="3721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2" name="Google Shape;332;p9:notes"/>
          <p:cNvSpPr txBox="1"/>
          <p:nvPr>
            <p:ph idx="1" type="body"/>
          </p:nvPr>
        </p:nvSpPr>
        <p:spPr>
          <a:xfrm>
            <a:off x="678815" y="4713645"/>
            <a:ext cx="5430520" cy="446555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33" name="Google Shape;333;p9:notes"/>
          <p:cNvSpPr txBox="1"/>
          <p:nvPr>
            <p:ph idx="12" type="sldNum"/>
          </p:nvPr>
        </p:nvSpPr>
        <p:spPr>
          <a:xfrm>
            <a:off x="3845047" y="9425568"/>
            <a:ext cx="2941532" cy="49617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ый слайд" showMasterSp="0" type="title">
  <p:cSld name="TITLE">
    <p:spTree>
      <p:nvGrpSpPr>
        <p:cNvPr id="25" name="Shape 25"/>
        <p:cNvGrpSpPr/>
        <p:nvPr/>
      </p:nvGrpSpPr>
      <p:grpSpPr>
        <a:xfrm>
          <a:off x="0" y="0"/>
          <a:ext cx="0" cy="0"/>
          <a:chOff x="0" y="0"/>
          <a:chExt cx="0" cy="0"/>
        </a:xfrm>
      </p:grpSpPr>
      <p:grpSp>
        <p:nvGrpSpPr>
          <p:cNvPr id="26" name="Google Shape;26;p78"/>
          <p:cNvGrpSpPr/>
          <p:nvPr/>
        </p:nvGrpSpPr>
        <p:grpSpPr>
          <a:xfrm>
            <a:off x="0" y="0"/>
            <a:ext cx="12192001" cy="6858000"/>
            <a:chOff x="0" y="0"/>
            <a:chExt cx="5760" cy="4320"/>
          </a:xfrm>
        </p:grpSpPr>
        <p:sp>
          <p:nvSpPr>
            <p:cNvPr id="27" name="Google Shape;27;p78"/>
            <p:cNvSpPr/>
            <p:nvPr/>
          </p:nvSpPr>
          <p:spPr>
            <a:xfrm>
              <a:off x="0" y="0"/>
              <a:ext cx="2208" cy="4320"/>
            </a:xfrm>
            <a:prstGeom prst="rect">
              <a:avLst/>
            </a:prstGeom>
            <a:gradFill>
              <a:gsLst>
                <a:gs pos="0">
                  <a:schemeClr val="folHlink"/>
                </a:gs>
                <a:gs pos="100000">
                  <a:schemeClr val="lt1"/>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28" name="Google Shape;28;p78"/>
            <p:cNvSpPr/>
            <p:nvPr/>
          </p:nvSpPr>
          <p:spPr>
            <a:xfrm>
              <a:off x="1081" y="1065"/>
              <a:ext cx="4679" cy="1596"/>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grpSp>
          <p:nvGrpSpPr>
            <p:cNvPr id="29" name="Google Shape;29;p78"/>
            <p:cNvGrpSpPr/>
            <p:nvPr/>
          </p:nvGrpSpPr>
          <p:grpSpPr>
            <a:xfrm>
              <a:off x="0" y="672"/>
              <a:ext cx="1806" cy="1989"/>
              <a:chOff x="0" y="672"/>
              <a:chExt cx="1806" cy="1989"/>
            </a:xfrm>
          </p:grpSpPr>
          <p:sp>
            <p:nvSpPr>
              <p:cNvPr id="30" name="Google Shape;30;p78"/>
              <p:cNvSpPr/>
              <p:nvPr/>
            </p:nvSpPr>
            <p:spPr>
              <a:xfrm>
                <a:off x="361" y="2257"/>
                <a:ext cx="363" cy="404"/>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31" name="Google Shape;31;p78"/>
              <p:cNvSpPr/>
              <p:nvPr/>
            </p:nvSpPr>
            <p:spPr>
              <a:xfrm>
                <a:off x="1081" y="1065"/>
                <a:ext cx="362" cy="405"/>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32" name="Google Shape;32;p78"/>
              <p:cNvSpPr/>
              <p:nvPr/>
            </p:nvSpPr>
            <p:spPr>
              <a:xfrm>
                <a:off x="1437" y="672"/>
                <a:ext cx="369" cy="400"/>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33" name="Google Shape;33;p78"/>
              <p:cNvSpPr/>
              <p:nvPr/>
            </p:nvSpPr>
            <p:spPr>
              <a:xfrm>
                <a:off x="719" y="2257"/>
                <a:ext cx="368" cy="404"/>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34" name="Google Shape;34;p78"/>
              <p:cNvSpPr/>
              <p:nvPr/>
            </p:nvSpPr>
            <p:spPr>
              <a:xfrm>
                <a:off x="1437" y="1065"/>
                <a:ext cx="369" cy="405"/>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35" name="Google Shape;35;p78"/>
              <p:cNvSpPr/>
              <p:nvPr/>
            </p:nvSpPr>
            <p:spPr>
              <a:xfrm>
                <a:off x="719" y="1464"/>
                <a:ext cx="368" cy="399"/>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36" name="Google Shape;36;p78"/>
              <p:cNvSpPr/>
              <p:nvPr/>
            </p:nvSpPr>
            <p:spPr>
              <a:xfrm>
                <a:off x="0" y="1464"/>
                <a:ext cx="367" cy="399"/>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37" name="Google Shape;37;p78"/>
              <p:cNvSpPr/>
              <p:nvPr/>
            </p:nvSpPr>
            <p:spPr>
              <a:xfrm>
                <a:off x="1081" y="1464"/>
                <a:ext cx="362" cy="399"/>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38" name="Google Shape;38;p78"/>
              <p:cNvSpPr/>
              <p:nvPr/>
            </p:nvSpPr>
            <p:spPr>
              <a:xfrm>
                <a:off x="361" y="1857"/>
                <a:ext cx="363" cy="406"/>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39" name="Google Shape;39;p78"/>
              <p:cNvSpPr/>
              <p:nvPr/>
            </p:nvSpPr>
            <p:spPr>
              <a:xfrm>
                <a:off x="719" y="1857"/>
                <a:ext cx="368" cy="406"/>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grpSp>
      </p:grpSp>
      <p:sp>
        <p:nvSpPr>
          <p:cNvPr id="40" name="Google Shape;40;p78"/>
          <p:cNvSpPr txBox="1"/>
          <p:nvPr>
            <p:ph type="ctrTitle"/>
          </p:nvPr>
        </p:nvSpPr>
        <p:spPr>
          <a:xfrm>
            <a:off x="3962400" y="1828800"/>
            <a:ext cx="8026400" cy="2209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5100">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78"/>
          <p:cNvSpPr txBox="1"/>
          <p:nvPr>
            <p:ph idx="1" type="subTitle"/>
          </p:nvPr>
        </p:nvSpPr>
        <p:spPr>
          <a:xfrm>
            <a:off x="3962400" y="4267200"/>
            <a:ext cx="8026400" cy="1752600"/>
          </a:xfrm>
          <a:prstGeom prst="rect">
            <a:avLst/>
          </a:prstGeom>
          <a:noFill/>
          <a:ln>
            <a:noFill/>
          </a:ln>
        </p:spPr>
        <p:txBody>
          <a:bodyPr anchorCtr="0" anchor="t" bIns="45700" lIns="91425" spcFirstLastPara="1" rIns="91425" wrap="square" tIns="45700">
            <a:noAutofit/>
          </a:bodyPr>
          <a:lstStyle>
            <a:lvl1pPr lvl="0" algn="l">
              <a:spcBef>
                <a:spcPts val="700"/>
              </a:spcBef>
              <a:spcAft>
                <a:spcPts val="0"/>
              </a:spcAft>
              <a:buSzPts val="2625"/>
              <a:buFont typeface="Noto Sans Symbols"/>
              <a:buNone/>
              <a:defRPr sz="3500"/>
            </a:lvl1pPr>
            <a:lvl2pPr lvl="1" algn="l">
              <a:spcBef>
                <a:spcPts val="360"/>
              </a:spcBef>
              <a:spcAft>
                <a:spcPts val="0"/>
              </a:spcAft>
              <a:buSzPts val="1440"/>
              <a:buChar char="◻"/>
              <a:defRPr/>
            </a:lvl2pPr>
            <a:lvl3pPr lvl="2" algn="l">
              <a:spcBef>
                <a:spcPts val="360"/>
              </a:spcBef>
              <a:spcAft>
                <a:spcPts val="0"/>
              </a:spcAft>
              <a:buSzPts val="1170"/>
              <a:buChar char="■"/>
              <a:defRPr/>
            </a:lvl3pPr>
            <a:lvl4pPr lvl="3" algn="l">
              <a:spcBef>
                <a:spcPts val="360"/>
              </a:spcBef>
              <a:spcAft>
                <a:spcPts val="0"/>
              </a:spcAft>
              <a:buSzPts val="1260"/>
              <a:buChar char="◻"/>
              <a:defRPr/>
            </a:lvl4pPr>
            <a:lvl5pPr lvl="4" algn="l">
              <a:spcBef>
                <a:spcPts val="360"/>
              </a:spcBef>
              <a:spcAft>
                <a:spcPts val="0"/>
              </a:spcAft>
              <a:buSzPts val="1800"/>
              <a:buChar char="▪"/>
              <a:defRPr/>
            </a:lvl5pPr>
            <a:lvl6pPr lvl="5" algn="l">
              <a:spcBef>
                <a:spcPts val="360"/>
              </a:spcBef>
              <a:spcAft>
                <a:spcPts val="0"/>
              </a:spcAft>
              <a:buSzPts val="1800"/>
              <a:buChar char="▪"/>
              <a:defRPr/>
            </a:lvl6pPr>
            <a:lvl7pPr lvl="6" algn="l">
              <a:spcBef>
                <a:spcPts val="360"/>
              </a:spcBef>
              <a:spcAft>
                <a:spcPts val="0"/>
              </a:spcAft>
              <a:buSzPts val="1800"/>
              <a:buChar char="▪"/>
              <a:defRPr/>
            </a:lvl7pPr>
            <a:lvl8pPr lvl="7" algn="l">
              <a:spcBef>
                <a:spcPts val="360"/>
              </a:spcBef>
              <a:spcAft>
                <a:spcPts val="0"/>
              </a:spcAft>
              <a:buSzPts val="1800"/>
              <a:buChar char="▪"/>
              <a:defRPr/>
            </a:lvl8pPr>
            <a:lvl9pPr lvl="8" algn="l">
              <a:spcBef>
                <a:spcPts val="360"/>
              </a:spcBef>
              <a:spcAft>
                <a:spcPts val="0"/>
              </a:spcAft>
              <a:buSzPts val="1800"/>
              <a:buChar char="▪"/>
              <a:defRPr/>
            </a:lvl9pPr>
          </a:lstStyle>
          <a:p/>
        </p:txBody>
      </p:sp>
      <p:sp>
        <p:nvSpPr>
          <p:cNvPr id="42" name="Google Shape;42;p78"/>
          <p:cNvSpPr txBox="1"/>
          <p:nvPr>
            <p:ph idx="10" type="dt"/>
          </p:nvPr>
        </p:nvSpPr>
        <p:spPr>
          <a:xfrm>
            <a:off x="609600" y="6248400"/>
            <a:ext cx="2844800" cy="4572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8"/>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8"/>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200" u="none" cap="none" strike="noStrike">
                <a:solidFill>
                  <a:srgbClr val="000000"/>
                </a:solidFill>
                <a:latin typeface="Arial Black"/>
                <a:ea typeface="Arial Black"/>
                <a:cs typeface="Arial Black"/>
                <a:sym typeface="Arial Black"/>
              </a:defRPr>
            </a:lvl1pPr>
            <a:lvl2pPr indent="0" lvl="1" marL="0" marR="0" algn="r">
              <a:spcBef>
                <a:spcPts val="0"/>
              </a:spcBef>
              <a:buNone/>
              <a:defRPr b="0" i="0" sz="1200" u="none" cap="none" strike="noStrike">
                <a:solidFill>
                  <a:srgbClr val="000000"/>
                </a:solidFill>
                <a:latin typeface="Arial Black"/>
                <a:ea typeface="Arial Black"/>
                <a:cs typeface="Arial Black"/>
                <a:sym typeface="Arial Black"/>
              </a:defRPr>
            </a:lvl2pPr>
            <a:lvl3pPr indent="0" lvl="2" marL="0" marR="0" algn="r">
              <a:spcBef>
                <a:spcPts val="0"/>
              </a:spcBef>
              <a:buNone/>
              <a:defRPr b="0" i="0" sz="1200" u="none" cap="none" strike="noStrike">
                <a:solidFill>
                  <a:srgbClr val="000000"/>
                </a:solidFill>
                <a:latin typeface="Arial Black"/>
                <a:ea typeface="Arial Black"/>
                <a:cs typeface="Arial Black"/>
                <a:sym typeface="Arial Black"/>
              </a:defRPr>
            </a:lvl3pPr>
            <a:lvl4pPr indent="0" lvl="3" marL="0" marR="0" algn="r">
              <a:spcBef>
                <a:spcPts val="0"/>
              </a:spcBef>
              <a:buNone/>
              <a:defRPr b="0" i="0" sz="1200" u="none" cap="none" strike="noStrike">
                <a:solidFill>
                  <a:srgbClr val="000000"/>
                </a:solidFill>
                <a:latin typeface="Arial Black"/>
                <a:ea typeface="Arial Black"/>
                <a:cs typeface="Arial Black"/>
                <a:sym typeface="Arial Black"/>
              </a:defRPr>
            </a:lvl4pPr>
            <a:lvl5pPr indent="0" lvl="4" marL="0" marR="0" algn="r">
              <a:spcBef>
                <a:spcPts val="0"/>
              </a:spcBef>
              <a:buNone/>
              <a:defRPr b="0" i="0" sz="1200" u="none" cap="none" strike="noStrike">
                <a:solidFill>
                  <a:srgbClr val="000000"/>
                </a:solidFill>
                <a:latin typeface="Arial Black"/>
                <a:ea typeface="Arial Black"/>
                <a:cs typeface="Arial Black"/>
                <a:sym typeface="Arial Black"/>
              </a:defRPr>
            </a:lvl5pPr>
            <a:lvl6pPr indent="0" lvl="5" marL="0" marR="0" algn="r">
              <a:spcBef>
                <a:spcPts val="0"/>
              </a:spcBef>
              <a:buNone/>
              <a:defRPr b="0" i="0" sz="1200" u="none" cap="none" strike="noStrike">
                <a:solidFill>
                  <a:srgbClr val="000000"/>
                </a:solidFill>
                <a:latin typeface="Arial Black"/>
                <a:ea typeface="Arial Black"/>
                <a:cs typeface="Arial Black"/>
                <a:sym typeface="Arial Black"/>
              </a:defRPr>
            </a:lvl6pPr>
            <a:lvl7pPr indent="0" lvl="6" marL="0" marR="0" algn="r">
              <a:spcBef>
                <a:spcPts val="0"/>
              </a:spcBef>
              <a:buNone/>
              <a:defRPr b="0" i="0" sz="1200" u="none" cap="none" strike="noStrike">
                <a:solidFill>
                  <a:srgbClr val="000000"/>
                </a:solidFill>
                <a:latin typeface="Arial Black"/>
                <a:ea typeface="Arial Black"/>
                <a:cs typeface="Arial Black"/>
                <a:sym typeface="Arial Black"/>
              </a:defRPr>
            </a:lvl7pPr>
            <a:lvl8pPr indent="0" lvl="7" marL="0" marR="0" algn="r">
              <a:spcBef>
                <a:spcPts val="0"/>
              </a:spcBef>
              <a:buNone/>
              <a:defRPr b="0" i="0" sz="1200" u="none" cap="none" strike="noStrike">
                <a:solidFill>
                  <a:srgbClr val="000000"/>
                </a:solidFill>
                <a:latin typeface="Arial Black"/>
                <a:ea typeface="Arial Black"/>
                <a:cs typeface="Arial Black"/>
                <a:sym typeface="Arial Black"/>
              </a:defRPr>
            </a:lvl8pPr>
            <a:lvl9pPr indent="0" lvl="8" marL="0" marR="0" algn="r">
              <a:spcBef>
                <a:spcPts val="0"/>
              </a:spcBef>
              <a:buNone/>
              <a:defRPr b="0" i="0" sz="1200" u="none" cap="none" strike="noStrike">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вертикальный текст" type="vertTx">
  <p:cSld name="VERTICAL_TEXT">
    <p:spTree>
      <p:nvGrpSpPr>
        <p:cNvPr id="96" name="Shape 96"/>
        <p:cNvGrpSpPr/>
        <p:nvPr/>
      </p:nvGrpSpPr>
      <p:grpSpPr>
        <a:xfrm>
          <a:off x="0" y="0"/>
          <a:ext cx="0" cy="0"/>
          <a:chOff x="0" y="0"/>
          <a:chExt cx="0" cy="0"/>
        </a:xfrm>
      </p:grpSpPr>
      <p:sp>
        <p:nvSpPr>
          <p:cNvPr id="97" name="Google Shape;97;p94"/>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94"/>
          <p:cNvSpPr txBox="1"/>
          <p:nvPr>
            <p:ph idx="1" type="body"/>
          </p:nvPr>
        </p:nvSpPr>
        <p:spPr>
          <a:xfrm rot="5400000">
            <a:off x="4152900" y="-1562100"/>
            <a:ext cx="3886200" cy="10972800"/>
          </a:xfrm>
          <a:prstGeom prst="rect">
            <a:avLst/>
          </a:prstGeom>
          <a:noFill/>
          <a:ln>
            <a:noFill/>
          </a:ln>
        </p:spPr>
        <p:txBody>
          <a:bodyPr anchorCtr="0" anchor="t" bIns="45700" lIns="91425" spcFirstLastPara="1" rIns="91425" wrap="square" tIns="45700">
            <a:noAutofit/>
          </a:bodyPr>
          <a:lstStyle>
            <a:lvl1pPr indent="-314325" lvl="0" marL="457200" algn="l">
              <a:spcBef>
                <a:spcPts val="360"/>
              </a:spcBef>
              <a:spcAft>
                <a:spcPts val="0"/>
              </a:spcAft>
              <a:buSzPts val="1350"/>
              <a:buChar char="■"/>
              <a:defRPr/>
            </a:lvl1pPr>
            <a:lvl2pPr indent="-320040" lvl="1" marL="914400" algn="l">
              <a:spcBef>
                <a:spcPts val="360"/>
              </a:spcBef>
              <a:spcAft>
                <a:spcPts val="0"/>
              </a:spcAft>
              <a:buSzPts val="1440"/>
              <a:buChar char="◻"/>
              <a:defRPr/>
            </a:lvl2pPr>
            <a:lvl3pPr indent="-302894" lvl="2" marL="1371600" algn="l">
              <a:spcBef>
                <a:spcPts val="360"/>
              </a:spcBef>
              <a:spcAft>
                <a:spcPts val="0"/>
              </a:spcAft>
              <a:buSzPts val="117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99" name="Google Shape;99;p94"/>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94"/>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101" name="Google Shape;101;p94"/>
          <p:cNvSpPr txBox="1"/>
          <p:nvPr>
            <p:ph idx="10" type="dt"/>
          </p:nvPr>
        </p:nvSpPr>
        <p:spPr>
          <a:xfrm>
            <a:off x="609600" y="624526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Вертикальный заголовок и текст" type="vertTitleAndTx">
  <p:cSld name="VERTICAL_TITLE_AND_VERTICAL_TEXT">
    <p:spTree>
      <p:nvGrpSpPr>
        <p:cNvPr id="102" name="Shape 102"/>
        <p:cNvGrpSpPr/>
        <p:nvPr/>
      </p:nvGrpSpPr>
      <p:grpSpPr>
        <a:xfrm>
          <a:off x="0" y="0"/>
          <a:ext cx="0" cy="0"/>
          <a:chOff x="0" y="0"/>
          <a:chExt cx="0" cy="0"/>
        </a:xfrm>
      </p:grpSpPr>
      <p:sp>
        <p:nvSpPr>
          <p:cNvPr id="103" name="Google Shape;103;p95"/>
          <p:cNvSpPr txBox="1"/>
          <p:nvPr>
            <p:ph type="title"/>
          </p:nvPr>
        </p:nvSpPr>
        <p:spPr>
          <a:xfrm rot="5400000">
            <a:off x="7505700" y="1790700"/>
            <a:ext cx="5410200" cy="2743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95"/>
          <p:cNvSpPr txBox="1"/>
          <p:nvPr>
            <p:ph idx="1" type="body"/>
          </p:nvPr>
        </p:nvSpPr>
        <p:spPr>
          <a:xfrm rot="5400000">
            <a:off x="1917700" y="-850900"/>
            <a:ext cx="5410200" cy="8026400"/>
          </a:xfrm>
          <a:prstGeom prst="rect">
            <a:avLst/>
          </a:prstGeom>
          <a:noFill/>
          <a:ln>
            <a:noFill/>
          </a:ln>
        </p:spPr>
        <p:txBody>
          <a:bodyPr anchorCtr="0" anchor="t" bIns="45700" lIns="91425" spcFirstLastPara="1" rIns="91425" wrap="square" tIns="45700">
            <a:noAutofit/>
          </a:bodyPr>
          <a:lstStyle>
            <a:lvl1pPr indent="-314325" lvl="0" marL="457200" algn="l">
              <a:spcBef>
                <a:spcPts val="360"/>
              </a:spcBef>
              <a:spcAft>
                <a:spcPts val="0"/>
              </a:spcAft>
              <a:buSzPts val="1350"/>
              <a:buChar char="■"/>
              <a:defRPr/>
            </a:lvl1pPr>
            <a:lvl2pPr indent="-320040" lvl="1" marL="914400" algn="l">
              <a:spcBef>
                <a:spcPts val="360"/>
              </a:spcBef>
              <a:spcAft>
                <a:spcPts val="0"/>
              </a:spcAft>
              <a:buSzPts val="1440"/>
              <a:buChar char="◻"/>
              <a:defRPr/>
            </a:lvl2pPr>
            <a:lvl3pPr indent="-302894" lvl="2" marL="1371600" algn="l">
              <a:spcBef>
                <a:spcPts val="360"/>
              </a:spcBef>
              <a:spcAft>
                <a:spcPts val="0"/>
              </a:spcAft>
              <a:buSzPts val="117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105" name="Google Shape;105;p95"/>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95"/>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107" name="Google Shape;107;p95"/>
          <p:cNvSpPr txBox="1"/>
          <p:nvPr>
            <p:ph idx="10" type="dt"/>
          </p:nvPr>
        </p:nvSpPr>
        <p:spPr>
          <a:xfrm>
            <a:off x="609600" y="624526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объект" type="obj">
  <p:cSld name="OBJECT">
    <p:spTree>
      <p:nvGrpSpPr>
        <p:cNvPr id="124" name="Shape 124"/>
        <p:cNvGrpSpPr/>
        <p:nvPr/>
      </p:nvGrpSpPr>
      <p:grpSpPr>
        <a:xfrm>
          <a:off x="0" y="0"/>
          <a:ext cx="0" cy="0"/>
          <a:chOff x="0" y="0"/>
          <a:chExt cx="0" cy="0"/>
        </a:xfrm>
      </p:grpSpPr>
      <p:sp>
        <p:nvSpPr>
          <p:cNvPr id="125" name="Google Shape;125;p81"/>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 name="Google Shape;126;p81"/>
          <p:cNvSpPr txBox="1"/>
          <p:nvPr>
            <p:ph idx="1" type="body"/>
          </p:nvPr>
        </p:nvSpPr>
        <p:spPr>
          <a:xfrm>
            <a:off x="609600" y="1981200"/>
            <a:ext cx="10972800" cy="3886200"/>
          </a:xfrm>
          <a:prstGeom prst="rect">
            <a:avLst/>
          </a:prstGeom>
          <a:noFill/>
          <a:ln>
            <a:noFill/>
          </a:ln>
        </p:spPr>
        <p:txBody>
          <a:bodyPr anchorCtr="0" anchor="t" bIns="45700" lIns="91425" spcFirstLastPara="1" rIns="91425" wrap="square" tIns="45700">
            <a:noAutofit/>
          </a:bodyPr>
          <a:lstStyle>
            <a:lvl1pPr indent="-314325" lvl="0" marL="457200" algn="l">
              <a:spcBef>
                <a:spcPts val="360"/>
              </a:spcBef>
              <a:spcAft>
                <a:spcPts val="0"/>
              </a:spcAft>
              <a:buSzPts val="1350"/>
              <a:buChar char="■"/>
              <a:defRPr/>
            </a:lvl1pPr>
            <a:lvl2pPr indent="-320040" lvl="1" marL="914400" algn="l">
              <a:spcBef>
                <a:spcPts val="360"/>
              </a:spcBef>
              <a:spcAft>
                <a:spcPts val="0"/>
              </a:spcAft>
              <a:buSzPts val="1440"/>
              <a:buChar char="◻"/>
              <a:defRPr/>
            </a:lvl2pPr>
            <a:lvl3pPr indent="-302894" lvl="2" marL="1371600" algn="l">
              <a:spcBef>
                <a:spcPts val="360"/>
              </a:spcBef>
              <a:spcAft>
                <a:spcPts val="0"/>
              </a:spcAft>
              <a:buSzPts val="117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127" name="Google Shape;127;p81"/>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81"/>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129" name="Google Shape;129;p81"/>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Два объекта" type="twoObj">
  <p:cSld name="TWO_OBJECTS">
    <p:spTree>
      <p:nvGrpSpPr>
        <p:cNvPr id="130" name="Shape 130"/>
        <p:cNvGrpSpPr/>
        <p:nvPr/>
      </p:nvGrpSpPr>
      <p:grpSpPr>
        <a:xfrm>
          <a:off x="0" y="0"/>
          <a:ext cx="0" cy="0"/>
          <a:chOff x="0" y="0"/>
          <a:chExt cx="0" cy="0"/>
        </a:xfrm>
      </p:grpSpPr>
      <p:sp>
        <p:nvSpPr>
          <p:cNvPr id="131" name="Google Shape;131;p82"/>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82"/>
          <p:cNvSpPr txBox="1"/>
          <p:nvPr>
            <p:ph idx="1" type="body"/>
          </p:nvPr>
        </p:nvSpPr>
        <p:spPr>
          <a:xfrm>
            <a:off x="609600" y="1981200"/>
            <a:ext cx="5384800" cy="3886200"/>
          </a:xfrm>
          <a:prstGeom prst="rect">
            <a:avLst/>
          </a:prstGeom>
          <a:noFill/>
          <a:ln>
            <a:noFill/>
          </a:ln>
        </p:spPr>
        <p:txBody>
          <a:bodyPr anchorCtr="0" anchor="t" bIns="45700" lIns="91425" spcFirstLastPara="1" rIns="91425" wrap="square" tIns="45700">
            <a:noAutofit/>
          </a:bodyPr>
          <a:lstStyle>
            <a:lvl1pPr indent="-361950" lvl="0" marL="457200" algn="l">
              <a:spcBef>
                <a:spcPts val="560"/>
              </a:spcBef>
              <a:spcAft>
                <a:spcPts val="0"/>
              </a:spcAft>
              <a:buSzPts val="2100"/>
              <a:buChar char="■"/>
              <a:defRPr sz="2800"/>
            </a:lvl1pPr>
            <a:lvl2pPr indent="-350519" lvl="1" marL="914400" algn="l">
              <a:spcBef>
                <a:spcPts val="480"/>
              </a:spcBef>
              <a:spcAft>
                <a:spcPts val="0"/>
              </a:spcAft>
              <a:buSzPts val="1920"/>
              <a:buChar char="◻"/>
              <a:defRPr sz="2400"/>
            </a:lvl2pPr>
            <a:lvl3pPr indent="-311150" lvl="2" marL="1371600" algn="l">
              <a:spcBef>
                <a:spcPts val="400"/>
              </a:spcBef>
              <a:spcAft>
                <a:spcPts val="0"/>
              </a:spcAft>
              <a:buSzPts val="1300"/>
              <a:buChar char="■"/>
              <a:defRPr sz="2000"/>
            </a:lvl3pPr>
            <a:lvl4pPr indent="-313055" lvl="3" marL="1828800" algn="l">
              <a:spcBef>
                <a:spcPts val="380"/>
              </a:spcBef>
              <a:spcAft>
                <a:spcPts val="0"/>
              </a:spcAft>
              <a:buSzPts val="1330"/>
              <a:buChar char="◻"/>
              <a:defRPr sz="1900"/>
            </a:lvl4pPr>
            <a:lvl5pPr indent="-349250" lvl="4" marL="2286000" algn="l">
              <a:spcBef>
                <a:spcPts val="380"/>
              </a:spcBef>
              <a:spcAft>
                <a:spcPts val="0"/>
              </a:spcAft>
              <a:buSzPts val="1900"/>
              <a:buChar char="▪"/>
              <a:defRPr sz="1900"/>
            </a:lvl5pPr>
            <a:lvl6pPr indent="-349250" lvl="5" marL="2743200" algn="l">
              <a:spcBef>
                <a:spcPts val="380"/>
              </a:spcBef>
              <a:spcAft>
                <a:spcPts val="0"/>
              </a:spcAft>
              <a:buSzPts val="1900"/>
              <a:buChar char="▪"/>
              <a:defRPr sz="1900"/>
            </a:lvl6pPr>
            <a:lvl7pPr indent="-349250" lvl="6" marL="3200400" algn="l">
              <a:spcBef>
                <a:spcPts val="380"/>
              </a:spcBef>
              <a:spcAft>
                <a:spcPts val="0"/>
              </a:spcAft>
              <a:buSzPts val="1900"/>
              <a:buChar char="▪"/>
              <a:defRPr sz="1900"/>
            </a:lvl7pPr>
            <a:lvl8pPr indent="-349250" lvl="7" marL="3657600" algn="l">
              <a:spcBef>
                <a:spcPts val="380"/>
              </a:spcBef>
              <a:spcAft>
                <a:spcPts val="0"/>
              </a:spcAft>
              <a:buSzPts val="1900"/>
              <a:buChar char="▪"/>
              <a:defRPr sz="1900"/>
            </a:lvl8pPr>
            <a:lvl9pPr indent="-349250" lvl="8" marL="4114800" algn="l">
              <a:spcBef>
                <a:spcPts val="380"/>
              </a:spcBef>
              <a:spcAft>
                <a:spcPts val="0"/>
              </a:spcAft>
              <a:buSzPts val="1900"/>
              <a:buChar char="▪"/>
              <a:defRPr sz="1900"/>
            </a:lvl9pPr>
          </a:lstStyle>
          <a:p/>
        </p:txBody>
      </p:sp>
      <p:sp>
        <p:nvSpPr>
          <p:cNvPr id="133" name="Google Shape;133;p82"/>
          <p:cNvSpPr txBox="1"/>
          <p:nvPr>
            <p:ph idx="2" type="body"/>
          </p:nvPr>
        </p:nvSpPr>
        <p:spPr>
          <a:xfrm>
            <a:off x="6197600" y="1981200"/>
            <a:ext cx="5384800" cy="3886200"/>
          </a:xfrm>
          <a:prstGeom prst="rect">
            <a:avLst/>
          </a:prstGeom>
          <a:noFill/>
          <a:ln>
            <a:noFill/>
          </a:ln>
        </p:spPr>
        <p:txBody>
          <a:bodyPr anchorCtr="0" anchor="t" bIns="45700" lIns="91425" spcFirstLastPara="1" rIns="91425" wrap="square" tIns="45700">
            <a:noAutofit/>
          </a:bodyPr>
          <a:lstStyle>
            <a:lvl1pPr indent="-361950" lvl="0" marL="457200" algn="l">
              <a:spcBef>
                <a:spcPts val="560"/>
              </a:spcBef>
              <a:spcAft>
                <a:spcPts val="0"/>
              </a:spcAft>
              <a:buSzPts val="2100"/>
              <a:buChar char="■"/>
              <a:defRPr sz="2800"/>
            </a:lvl1pPr>
            <a:lvl2pPr indent="-350519" lvl="1" marL="914400" algn="l">
              <a:spcBef>
                <a:spcPts val="480"/>
              </a:spcBef>
              <a:spcAft>
                <a:spcPts val="0"/>
              </a:spcAft>
              <a:buSzPts val="1920"/>
              <a:buChar char="◻"/>
              <a:defRPr sz="2400"/>
            </a:lvl2pPr>
            <a:lvl3pPr indent="-311150" lvl="2" marL="1371600" algn="l">
              <a:spcBef>
                <a:spcPts val="400"/>
              </a:spcBef>
              <a:spcAft>
                <a:spcPts val="0"/>
              </a:spcAft>
              <a:buSzPts val="1300"/>
              <a:buChar char="■"/>
              <a:defRPr sz="2000"/>
            </a:lvl3pPr>
            <a:lvl4pPr indent="-313055" lvl="3" marL="1828800" algn="l">
              <a:spcBef>
                <a:spcPts val="380"/>
              </a:spcBef>
              <a:spcAft>
                <a:spcPts val="0"/>
              </a:spcAft>
              <a:buSzPts val="1330"/>
              <a:buChar char="◻"/>
              <a:defRPr sz="1900"/>
            </a:lvl4pPr>
            <a:lvl5pPr indent="-349250" lvl="4" marL="2286000" algn="l">
              <a:spcBef>
                <a:spcPts val="380"/>
              </a:spcBef>
              <a:spcAft>
                <a:spcPts val="0"/>
              </a:spcAft>
              <a:buSzPts val="1900"/>
              <a:buChar char="▪"/>
              <a:defRPr sz="1900"/>
            </a:lvl5pPr>
            <a:lvl6pPr indent="-349250" lvl="5" marL="2743200" algn="l">
              <a:spcBef>
                <a:spcPts val="380"/>
              </a:spcBef>
              <a:spcAft>
                <a:spcPts val="0"/>
              </a:spcAft>
              <a:buSzPts val="1900"/>
              <a:buChar char="▪"/>
              <a:defRPr sz="1900"/>
            </a:lvl6pPr>
            <a:lvl7pPr indent="-349250" lvl="6" marL="3200400" algn="l">
              <a:spcBef>
                <a:spcPts val="380"/>
              </a:spcBef>
              <a:spcAft>
                <a:spcPts val="0"/>
              </a:spcAft>
              <a:buSzPts val="1900"/>
              <a:buChar char="▪"/>
              <a:defRPr sz="1900"/>
            </a:lvl7pPr>
            <a:lvl8pPr indent="-349250" lvl="7" marL="3657600" algn="l">
              <a:spcBef>
                <a:spcPts val="380"/>
              </a:spcBef>
              <a:spcAft>
                <a:spcPts val="0"/>
              </a:spcAft>
              <a:buSzPts val="1900"/>
              <a:buChar char="▪"/>
              <a:defRPr sz="1900"/>
            </a:lvl8pPr>
            <a:lvl9pPr indent="-349250" lvl="8" marL="4114800" algn="l">
              <a:spcBef>
                <a:spcPts val="380"/>
              </a:spcBef>
              <a:spcAft>
                <a:spcPts val="0"/>
              </a:spcAft>
              <a:buSzPts val="1900"/>
              <a:buChar char="▪"/>
              <a:defRPr sz="1900"/>
            </a:lvl9pPr>
          </a:lstStyle>
          <a:p/>
        </p:txBody>
      </p:sp>
      <p:sp>
        <p:nvSpPr>
          <p:cNvPr id="134" name="Google Shape;134;p82"/>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82"/>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136" name="Google Shape;136;p82"/>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Пользовательский макет">
  <p:cSld name="3_Пользовательский макет">
    <p:spTree>
      <p:nvGrpSpPr>
        <p:cNvPr id="137" name="Shape 137"/>
        <p:cNvGrpSpPr/>
        <p:nvPr/>
      </p:nvGrpSpPr>
      <p:grpSpPr>
        <a:xfrm>
          <a:off x="0" y="0"/>
          <a:ext cx="0" cy="0"/>
          <a:chOff x="0" y="0"/>
          <a:chExt cx="0" cy="0"/>
        </a:xfrm>
      </p:grpSpPr>
      <p:sp>
        <p:nvSpPr>
          <p:cNvPr id="138" name="Google Shape;138;p83"/>
          <p:cNvSpPr txBox="1"/>
          <p:nvPr>
            <p:ph type="title"/>
          </p:nvPr>
        </p:nvSpPr>
        <p:spPr>
          <a:xfrm>
            <a:off x="623392" y="476672"/>
            <a:ext cx="10972800" cy="11430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83"/>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83"/>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 name="Google Shape;141;p83"/>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chemeClr val="dk1"/>
                </a:solidFill>
                <a:latin typeface="Arial Black"/>
                <a:ea typeface="Arial Black"/>
                <a:cs typeface="Arial Black"/>
                <a:sym typeface="Arial Black"/>
              </a:defRPr>
            </a:lvl1pPr>
            <a:lvl2pPr indent="0" lvl="1" marL="0" marR="0" algn="r">
              <a:spcBef>
                <a:spcPts val="0"/>
              </a:spcBef>
              <a:buNone/>
              <a:defRPr sz="1200">
                <a:solidFill>
                  <a:schemeClr val="dk1"/>
                </a:solidFill>
                <a:latin typeface="Arial Black"/>
                <a:ea typeface="Arial Black"/>
                <a:cs typeface="Arial Black"/>
                <a:sym typeface="Arial Black"/>
              </a:defRPr>
            </a:lvl2pPr>
            <a:lvl3pPr indent="0" lvl="2" marL="0" marR="0" algn="r">
              <a:spcBef>
                <a:spcPts val="0"/>
              </a:spcBef>
              <a:buNone/>
              <a:defRPr sz="1200">
                <a:solidFill>
                  <a:schemeClr val="dk1"/>
                </a:solidFill>
                <a:latin typeface="Arial Black"/>
                <a:ea typeface="Arial Black"/>
                <a:cs typeface="Arial Black"/>
                <a:sym typeface="Arial Black"/>
              </a:defRPr>
            </a:lvl3pPr>
            <a:lvl4pPr indent="0" lvl="3" marL="0" marR="0" algn="r">
              <a:spcBef>
                <a:spcPts val="0"/>
              </a:spcBef>
              <a:buNone/>
              <a:defRPr sz="1200">
                <a:solidFill>
                  <a:schemeClr val="dk1"/>
                </a:solidFill>
                <a:latin typeface="Arial Black"/>
                <a:ea typeface="Arial Black"/>
                <a:cs typeface="Arial Black"/>
                <a:sym typeface="Arial Black"/>
              </a:defRPr>
            </a:lvl4pPr>
            <a:lvl5pPr indent="0" lvl="4" marL="0" marR="0" algn="r">
              <a:spcBef>
                <a:spcPts val="0"/>
              </a:spcBef>
              <a:buNone/>
              <a:defRPr sz="1200">
                <a:solidFill>
                  <a:schemeClr val="dk1"/>
                </a:solidFill>
                <a:latin typeface="Arial Black"/>
                <a:ea typeface="Arial Black"/>
                <a:cs typeface="Arial Black"/>
                <a:sym typeface="Arial Black"/>
              </a:defRPr>
            </a:lvl5pPr>
            <a:lvl6pPr indent="0" lvl="5" marL="0" marR="0" algn="r">
              <a:spcBef>
                <a:spcPts val="0"/>
              </a:spcBef>
              <a:buNone/>
              <a:defRPr sz="1200">
                <a:solidFill>
                  <a:schemeClr val="dk1"/>
                </a:solidFill>
                <a:latin typeface="Arial Black"/>
                <a:ea typeface="Arial Black"/>
                <a:cs typeface="Arial Black"/>
                <a:sym typeface="Arial Black"/>
              </a:defRPr>
            </a:lvl6pPr>
            <a:lvl7pPr indent="0" lvl="6" marL="0" marR="0" algn="r">
              <a:spcBef>
                <a:spcPts val="0"/>
              </a:spcBef>
              <a:buNone/>
              <a:defRPr sz="1200">
                <a:solidFill>
                  <a:schemeClr val="dk1"/>
                </a:solidFill>
                <a:latin typeface="Arial Black"/>
                <a:ea typeface="Arial Black"/>
                <a:cs typeface="Arial Black"/>
                <a:sym typeface="Arial Black"/>
              </a:defRPr>
            </a:lvl7pPr>
            <a:lvl8pPr indent="0" lvl="7" marL="0" marR="0" algn="r">
              <a:spcBef>
                <a:spcPts val="0"/>
              </a:spcBef>
              <a:buNone/>
              <a:defRPr sz="1200">
                <a:solidFill>
                  <a:schemeClr val="dk1"/>
                </a:solidFill>
                <a:latin typeface="Arial Black"/>
                <a:ea typeface="Arial Black"/>
                <a:cs typeface="Arial Black"/>
                <a:sym typeface="Arial Black"/>
              </a:defRPr>
            </a:lvl8pPr>
            <a:lvl9pPr indent="0" lvl="8" marL="0" marR="0" algn="r">
              <a:spcBef>
                <a:spcPts val="0"/>
              </a:spcBef>
              <a:buNone/>
              <a:defRPr sz="1200">
                <a:solidFill>
                  <a:schemeClr val="dk1"/>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слайд" type="blank">
  <p:cSld name="BLANK">
    <p:spTree>
      <p:nvGrpSpPr>
        <p:cNvPr id="142" name="Shape 142"/>
        <p:cNvGrpSpPr/>
        <p:nvPr/>
      </p:nvGrpSpPr>
      <p:grpSpPr>
        <a:xfrm>
          <a:off x="0" y="0"/>
          <a:ext cx="0" cy="0"/>
          <a:chOff x="0" y="0"/>
          <a:chExt cx="0" cy="0"/>
        </a:xfrm>
      </p:grpSpPr>
      <p:sp>
        <p:nvSpPr>
          <p:cNvPr id="143" name="Google Shape;143;p86"/>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4" name="Google Shape;144;p86"/>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145" name="Google Shape;145;p86"/>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ый слайд" showMasterSp="0" type="title">
  <p:cSld name="TITLE">
    <p:spTree>
      <p:nvGrpSpPr>
        <p:cNvPr id="146" name="Shape 146"/>
        <p:cNvGrpSpPr/>
        <p:nvPr/>
      </p:nvGrpSpPr>
      <p:grpSpPr>
        <a:xfrm>
          <a:off x="0" y="0"/>
          <a:ext cx="0" cy="0"/>
          <a:chOff x="0" y="0"/>
          <a:chExt cx="0" cy="0"/>
        </a:xfrm>
      </p:grpSpPr>
      <p:grpSp>
        <p:nvGrpSpPr>
          <p:cNvPr id="147" name="Google Shape;147;p96"/>
          <p:cNvGrpSpPr/>
          <p:nvPr/>
        </p:nvGrpSpPr>
        <p:grpSpPr>
          <a:xfrm>
            <a:off x="0" y="0"/>
            <a:ext cx="12192001" cy="6858000"/>
            <a:chOff x="0" y="0"/>
            <a:chExt cx="5760" cy="4320"/>
          </a:xfrm>
        </p:grpSpPr>
        <p:sp>
          <p:nvSpPr>
            <p:cNvPr id="148" name="Google Shape;148;p96"/>
            <p:cNvSpPr/>
            <p:nvPr/>
          </p:nvSpPr>
          <p:spPr>
            <a:xfrm>
              <a:off x="0" y="0"/>
              <a:ext cx="2208" cy="4320"/>
            </a:xfrm>
            <a:prstGeom prst="rect">
              <a:avLst/>
            </a:prstGeom>
            <a:gradFill>
              <a:gsLst>
                <a:gs pos="0">
                  <a:schemeClr val="folHlink"/>
                </a:gs>
                <a:gs pos="100000">
                  <a:schemeClr val="lt1"/>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49" name="Google Shape;149;p96"/>
            <p:cNvSpPr/>
            <p:nvPr/>
          </p:nvSpPr>
          <p:spPr>
            <a:xfrm>
              <a:off x="1081" y="1065"/>
              <a:ext cx="4679" cy="1596"/>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grpSp>
          <p:nvGrpSpPr>
            <p:cNvPr id="150" name="Google Shape;150;p96"/>
            <p:cNvGrpSpPr/>
            <p:nvPr/>
          </p:nvGrpSpPr>
          <p:grpSpPr>
            <a:xfrm>
              <a:off x="0" y="672"/>
              <a:ext cx="1806" cy="1989"/>
              <a:chOff x="0" y="672"/>
              <a:chExt cx="1806" cy="1989"/>
            </a:xfrm>
          </p:grpSpPr>
          <p:sp>
            <p:nvSpPr>
              <p:cNvPr id="151" name="Google Shape;151;p96"/>
              <p:cNvSpPr/>
              <p:nvPr/>
            </p:nvSpPr>
            <p:spPr>
              <a:xfrm>
                <a:off x="361" y="2257"/>
                <a:ext cx="363" cy="404"/>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52" name="Google Shape;152;p96"/>
              <p:cNvSpPr/>
              <p:nvPr/>
            </p:nvSpPr>
            <p:spPr>
              <a:xfrm>
                <a:off x="1081" y="1065"/>
                <a:ext cx="362" cy="405"/>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53" name="Google Shape;153;p96"/>
              <p:cNvSpPr/>
              <p:nvPr/>
            </p:nvSpPr>
            <p:spPr>
              <a:xfrm>
                <a:off x="1437" y="672"/>
                <a:ext cx="369" cy="400"/>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54" name="Google Shape;154;p96"/>
              <p:cNvSpPr/>
              <p:nvPr/>
            </p:nvSpPr>
            <p:spPr>
              <a:xfrm>
                <a:off x="719" y="2257"/>
                <a:ext cx="368" cy="404"/>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55" name="Google Shape;155;p96"/>
              <p:cNvSpPr/>
              <p:nvPr/>
            </p:nvSpPr>
            <p:spPr>
              <a:xfrm>
                <a:off x="1437" y="1065"/>
                <a:ext cx="369" cy="405"/>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56" name="Google Shape;156;p96"/>
              <p:cNvSpPr/>
              <p:nvPr/>
            </p:nvSpPr>
            <p:spPr>
              <a:xfrm>
                <a:off x="719" y="1464"/>
                <a:ext cx="368" cy="399"/>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57" name="Google Shape;157;p96"/>
              <p:cNvSpPr/>
              <p:nvPr/>
            </p:nvSpPr>
            <p:spPr>
              <a:xfrm>
                <a:off x="0" y="1464"/>
                <a:ext cx="367" cy="399"/>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58" name="Google Shape;158;p96"/>
              <p:cNvSpPr/>
              <p:nvPr/>
            </p:nvSpPr>
            <p:spPr>
              <a:xfrm>
                <a:off x="1081" y="1464"/>
                <a:ext cx="362" cy="399"/>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59" name="Google Shape;159;p96"/>
              <p:cNvSpPr/>
              <p:nvPr/>
            </p:nvSpPr>
            <p:spPr>
              <a:xfrm>
                <a:off x="361" y="1857"/>
                <a:ext cx="363" cy="406"/>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60" name="Google Shape;160;p96"/>
              <p:cNvSpPr/>
              <p:nvPr/>
            </p:nvSpPr>
            <p:spPr>
              <a:xfrm>
                <a:off x="719" y="1857"/>
                <a:ext cx="368" cy="406"/>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grpSp>
      </p:grpSp>
      <p:sp>
        <p:nvSpPr>
          <p:cNvPr id="161" name="Google Shape;161;p96"/>
          <p:cNvSpPr txBox="1"/>
          <p:nvPr>
            <p:ph type="ctrTitle"/>
          </p:nvPr>
        </p:nvSpPr>
        <p:spPr>
          <a:xfrm>
            <a:off x="3962400" y="1828800"/>
            <a:ext cx="8026400" cy="2209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5100">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2" name="Google Shape;162;p96"/>
          <p:cNvSpPr txBox="1"/>
          <p:nvPr>
            <p:ph idx="1" type="subTitle"/>
          </p:nvPr>
        </p:nvSpPr>
        <p:spPr>
          <a:xfrm>
            <a:off x="3962400" y="4267200"/>
            <a:ext cx="8026400" cy="1752600"/>
          </a:xfrm>
          <a:prstGeom prst="rect">
            <a:avLst/>
          </a:prstGeom>
          <a:noFill/>
          <a:ln>
            <a:noFill/>
          </a:ln>
        </p:spPr>
        <p:txBody>
          <a:bodyPr anchorCtr="0" anchor="t" bIns="45700" lIns="91425" spcFirstLastPara="1" rIns="91425" wrap="square" tIns="45700">
            <a:noAutofit/>
          </a:bodyPr>
          <a:lstStyle>
            <a:lvl1pPr lvl="0" algn="l">
              <a:spcBef>
                <a:spcPts val="700"/>
              </a:spcBef>
              <a:spcAft>
                <a:spcPts val="0"/>
              </a:spcAft>
              <a:buSzPts val="2625"/>
              <a:buFont typeface="Noto Sans Symbols"/>
              <a:buNone/>
              <a:defRPr sz="3500"/>
            </a:lvl1pPr>
            <a:lvl2pPr lvl="1" algn="l">
              <a:spcBef>
                <a:spcPts val="360"/>
              </a:spcBef>
              <a:spcAft>
                <a:spcPts val="0"/>
              </a:spcAft>
              <a:buSzPts val="1440"/>
              <a:buChar char="◻"/>
              <a:defRPr/>
            </a:lvl2pPr>
            <a:lvl3pPr lvl="2" algn="l">
              <a:spcBef>
                <a:spcPts val="360"/>
              </a:spcBef>
              <a:spcAft>
                <a:spcPts val="0"/>
              </a:spcAft>
              <a:buSzPts val="1170"/>
              <a:buChar char="■"/>
              <a:defRPr/>
            </a:lvl3pPr>
            <a:lvl4pPr lvl="3" algn="l">
              <a:spcBef>
                <a:spcPts val="360"/>
              </a:spcBef>
              <a:spcAft>
                <a:spcPts val="0"/>
              </a:spcAft>
              <a:buSzPts val="1260"/>
              <a:buChar char="◻"/>
              <a:defRPr/>
            </a:lvl4pPr>
            <a:lvl5pPr lvl="4" algn="l">
              <a:spcBef>
                <a:spcPts val="360"/>
              </a:spcBef>
              <a:spcAft>
                <a:spcPts val="0"/>
              </a:spcAft>
              <a:buSzPts val="1800"/>
              <a:buChar char="▪"/>
              <a:defRPr/>
            </a:lvl5pPr>
            <a:lvl6pPr lvl="5" algn="l">
              <a:spcBef>
                <a:spcPts val="360"/>
              </a:spcBef>
              <a:spcAft>
                <a:spcPts val="0"/>
              </a:spcAft>
              <a:buSzPts val="1800"/>
              <a:buChar char="▪"/>
              <a:defRPr/>
            </a:lvl6pPr>
            <a:lvl7pPr lvl="6" algn="l">
              <a:spcBef>
                <a:spcPts val="360"/>
              </a:spcBef>
              <a:spcAft>
                <a:spcPts val="0"/>
              </a:spcAft>
              <a:buSzPts val="1800"/>
              <a:buChar char="▪"/>
              <a:defRPr/>
            </a:lvl7pPr>
            <a:lvl8pPr lvl="7" algn="l">
              <a:spcBef>
                <a:spcPts val="360"/>
              </a:spcBef>
              <a:spcAft>
                <a:spcPts val="0"/>
              </a:spcAft>
              <a:buSzPts val="1800"/>
              <a:buChar char="▪"/>
              <a:defRPr/>
            </a:lvl8pPr>
            <a:lvl9pPr lvl="8" algn="l">
              <a:spcBef>
                <a:spcPts val="360"/>
              </a:spcBef>
              <a:spcAft>
                <a:spcPts val="0"/>
              </a:spcAft>
              <a:buSzPts val="1800"/>
              <a:buChar char="▪"/>
              <a:defRPr/>
            </a:lvl9pPr>
          </a:lstStyle>
          <a:p/>
        </p:txBody>
      </p:sp>
      <p:sp>
        <p:nvSpPr>
          <p:cNvPr id="163" name="Google Shape;163;p96"/>
          <p:cNvSpPr txBox="1"/>
          <p:nvPr>
            <p:ph idx="10" type="dt"/>
          </p:nvPr>
        </p:nvSpPr>
        <p:spPr>
          <a:xfrm>
            <a:off x="609600" y="6248400"/>
            <a:ext cx="2844800" cy="4572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4" name="Google Shape;164;p96"/>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5" name="Google Shape;165;p96"/>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раздела" type="secHead">
  <p:cSld name="SECTION_HEADER">
    <p:spTree>
      <p:nvGrpSpPr>
        <p:cNvPr id="166" name="Shape 166"/>
        <p:cNvGrpSpPr/>
        <p:nvPr/>
      </p:nvGrpSpPr>
      <p:grpSpPr>
        <a:xfrm>
          <a:off x="0" y="0"/>
          <a:ext cx="0" cy="0"/>
          <a:chOff x="0" y="0"/>
          <a:chExt cx="0" cy="0"/>
        </a:xfrm>
      </p:grpSpPr>
      <p:sp>
        <p:nvSpPr>
          <p:cNvPr id="167" name="Google Shape;167;p97"/>
          <p:cNvSpPr txBox="1"/>
          <p:nvPr>
            <p:ph type="title"/>
          </p:nvPr>
        </p:nvSpPr>
        <p:spPr>
          <a:xfrm>
            <a:off x="963084" y="4406921"/>
            <a:ext cx="103632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40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8" name="Google Shape;168;p97"/>
          <p:cNvSpPr txBox="1"/>
          <p:nvPr>
            <p:ph idx="1" type="body"/>
          </p:nvPr>
        </p:nvSpPr>
        <p:spPr>
          <a:xfrm>
            <a:off x="963084" y="2906713"/>
            <a:ext cx="103632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SzPts val="1500"/>
              <a:buNone/>
              <a:defRPr sz="2000"/>
            </a:lvl1pPr>
            <a:lvl2pPr indent="-228600" lvl="1" marL="914400" algn="l">
              <a:spcBef>
                <a:spcPts val="380"/>
              </a:spcBef>
              <a:spcAft>
                <a:spcPts val="0"/>
              </a:spcAft>
              <a:buSzPts val="1520"/>
              <a:buNone/>
              <a:defRPr sz="1900"/>
            </a:lvl2pPr>
            <a:lvl3pPr indent="-228600" lvl="2" marL="1371600" algn="l">
              <a:spcBef>
                <a:spcPts val="320"/>
              </a:spcBef>
              <a:spcAft>
                <a:spcPts val="0"/>
              </a:spcAft>
              <a:buSzPts val="1040"/>
              <a:buNone/>
              <a:defRPr sz="1600"/>
            </a:lvl3pPr>
            <a:lvl4pPr indent="-228600" lvl="3" marL="1828800" algn="l">
              <a:spcBef>
                <a:spcPts val="300"/>
              </a:spcBef>
              <a:spcAft>
                <a:spcPts val="0"/>
              </a:spcAft>
              <a:buSzPts val="1050"/>
              <a:buNone/>
              <a:defRPr sz="1500"/>
            </a:lvl4pPr>
            <a:lvl5pPr indent="-228600" lvl="4" marL="2286000" algn="l">
              <a:spcBef>
                <a:spcPts val="300"/>
              </a:spcBef>
              <a:spcAft>
                <a:spcPts val="0"/>
              </a:spcAft>
              <a:buSzPts val="1500"/>
              <a:buNone/>
              <a:defRPr sz="1500"/>
            </a:lvl5pPr>
            <a:lvl6pPr indent="-228600" lvl="5" marL="2743200" algn="l">
              <a:spcBef>
                <a:spcPts val="300"/>
              </a:spcBef>
              <a:spcAft>
                <a:spcPts val="0"/>
              </a:spcAft>
              <a:buSzPts val="1500"/>
              <a:buNone/>
              <a:defRPr sz="1500"/>
            </a:lvl6pPr>
            <a:lvl7pPr indent="-228600" lvl="6" marL="3200400" algn="l">
              <a:spcBef>
                <a:spcPts val="300"/>
              </a:spcBef>
              <a:spcAft>
                <a:spcPts val="0"/>
              </a:spcAft>
              <a:buSzPts val="1500"/>
              <a:buNone/>
              <a:defRPr sz="1500"/>
            </a:lvl7pPr>
            <a:lvl8pPr indent="-228600" lvl="7" marL="3657600" algn="l">
              <a:spcBef>
                <a:spcPts val="300"/>
              </a:spcBef>
              <a:spcAft>
                <a:spcPts val="0"/>
              </a:spcAft>
              <a:buSzPts val="1500"/>
              <a:buNone/>
              <a:defRPr sz="1500"/>
            </a:lvl8pPr>
            <a:lvl9pPr indent="-228600" lvl="8" marL="4114800" algn="l">
              <a:spcBef>
                <a:spcPts val="300"/>
              </a:spcBef>
              <a:spcAft>
                <a:spcPts val="0"/>
              </a:spcAft>
              <a:buSzPts val="1500"/>
              <a:buNone/>
              <a:defRPr sz="1500"/>
            </a:lvl9pPr>
          </a:lstStyle>
          <a:p/>
        </p:txBody>
      </p:sp>
      <p:sp>
        <p:nvSpPr>
          <p:cNvPr id="169" name="Google Shape;169;p97"/>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0" name="Google Shape;170;p97"/>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171" name="Google Shape;171;p97"/>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равнение" type="twoTxTwoObj">
  <p:cSld name="TWO_OBJECTS_WITH_TEXT">
    <p:spTree>
      <p:nvGrpSpPr>
        <p:cNvPr id="172" name="Shape 172"/>
        <p:cNvGrpSpPr/>
        <p:nvPr/>
      </p:nvGrpSpPr>
      <p:grpSpPr>
        <a:xfrm>
          <a:off x="0" y="0"/>
          <a:ext cx="0" cy="0"/>
          <a:chOff x="0" y="0"/>
          <a:chExt cx="0" cy="0"/>
        </a:xfrm>
      </p:grpSpPr>
      <p:sp>
        <p:nvSpPr>
          <p:cNvPr id="173" name="Google Shape;173;p98"/>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4" name="Google Shape;174;p98"/>
          <p:cNvSpPr txBox="1"/>
          <p:nvPr>
            <p:ph idx="1" type="body"/>
          </p:nvPr>
        </p:nvSpPr>
        <p:spPr>
          <a:xfrm>
            <a:off x="609600" y="1535117"/>
            <a:ext cx="5386917" cy="639763"/>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SzPts val="1800"/>
              <a:buNone/>
              <a:defRPr b="1" sz="2400"/>
            </a:lvl1pPr>
            <a:lvl2pPr indent="-228600" lvl="1" marL="914400" algn="l">
              <a:spcBef>
                <a:spcPts val="400"/>
              </a:spcBef>
              <a:spcAft>
                <a:spcPts val="0"/>
              </a:spcAft>
              <a:buSzPts val="1600"/>
              <a:buNone/>
              <a:defRPr b="1" sz="2000"/>
            </a:lvl2pPr>
            <a:lvl3pPr indent="-228600" lvl="2" marL="1371600" algn="l">
              <a:spcBef>
                <a:spcPts val="380"/>
              </a:spcBef>
              <a:spcAft>
                <a:spcPts val="0"/>
              </a:spcAft>
              <a:buSzPts val="1235"/>
              <a:buNone/>
              <a:defRPr b="1" sz="1900"/>
            </a:lvl3pPr>
            <a:lvl4pPr indent="-228600" lvl="3" marL="1828800" algn="l">
              <a:spcBef>
                <a:spcPts val="320"/>
              </a:spcBef>
              <a:spcAft>
                <a:spcPts val="0"/>
              </a:spcAft>
              <a:buSzPts val="112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175" name="Google Shape;175;p98"/>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Autofit/>
          </a:bodyPr>
          <a:lstStyle>
            <a:lvl1pPr indent="-342900" lvl="0" marL="457200" algn="l">
              <a:spcBef>
                <a:spcPts val="480"/>
              </a:spcBef>
              <a:spcAft>
                <a:spcPts val="0"/>
              </a:spcAft>
              <a:buSzPts val="1800"/>
              <a:buChar char="■"/>
              <a:defRPr sz="2400"/>
            </a:lvl1pPr>
            <a:lvl2pPr indent="-330200" lvl="1" marL="914400" algn="l">
              <a:spcBef>
                <a:spcPts val="400"/>
              </a:spcBef>
              <a:spcAft>
                <a:spcPts val="0"/>
              </a:spcAft>
              <a:buSzPts val="1600"/>
              <a:buChar char="◻"/>
              <a:defRPr sz="2000"/>
            </a:lvl2pPr>
            <a:lvl3pPr indent="-307022" lvl="2" marL="1371600" algn="l">
              <a:spcBef>
                <a:spcPts val="380"/>
              </a:spcBef>
              <a:spcAft>
                <a:spcPts val="0"/>
              </a:spcAft>
              <a:buSzPts val="1235"/>
              <a:buChar char="■"/>
              <a:defRPr sz="1900"/>
            </a:lvl3pPr>
            <a:lvl4pPr indent="-299719" lvl="3" marL="1828800" algn="l">
              <a:spcBef>
                <a:spcPts val="320"/>
              </a:spcBef>
              <a:spcAft>
                <a:spcPts val="0"/>
              </a:spcAft>
              <a:buSzPts val="112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
        <p:nvSpPr>
          <p:cNvPr id="176" name="Google Shape;176;p98"/>
          <p:cNvSpPr txBox="1"/>
          <p:nvPr>
            <p:ph idx="3" type="body"/>
          </p:nvPr>
        </p:nvSpPr>
        <p:spPr>
          <a:xfrm>
            <a:off x="6193394" y="1535117"/>
            <a:ext cx="5389033" cy="639763"/>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SzPts val="1800"/>
              <a:buNone/>
              <a:defRPr b="1" sz="2400"/>
            </a:lvl1pPr>
            <a:lvl2pPr indent="-228600" lvl="1" marL="914400" algn="l">
              <a:spcBef>
                <a:spcPts val="400"/>
              </a:spcBef>
              <a:spcAft>
                <a:spcPts val="0"/>
              </a:spcAft>
              <a:buSzPts val="1600"/>
              <a:buNone/>
              <a:defRPr b="1" sz="2000"/>
            </a:lvl2pPr>
            <a:lvl3pPr indent="-228600" lvl="2" marL="1371600" algn="l">
              <a:spcBef>
                <a:spcPts val="380"/>
              </a:spcBef>
              <a:spcAft>
                <a:spcPts val="0"/>
              </a:spcAft>
              <a:buSzPts val="1235"/>
              <a:buNone/>
              <a:defRPr b="1" sz="1900"/>
            </a:lvl3pPr>
            <a:lvl4pPr indent="-228600" lvl="3" marL="1828800" algn="l">
              <a:spcBef>
                <a:spcPts val="320"/>
              </a:spcBef>
              <a:spcAft>
                <a:spcPts val="0"/>
              </a:spcAft>
              <a:buSzPts val="112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177" name="Google Shape;177;p98"/>
          <p:cNvSpPr txBox="1"/>
          <p:nvPr>
            <p:ph idx="4" type="body"/>
          </p:nvPr>
        </p:nvSpPr>
        <p:spPr>
          <a:xfrm>
            <a:off x="6193394" y="2174875"/>
            <a:ext cx="5389033" cy="3951288"/>
          </a:xfrm>
          <a:prstGeom prst="rect">
            <a:avLst/>
          </a:prstGeom>
          <a:noFill/>
          <a:ln>
            <a:noFill/>
          </a:ln>
        </p:spPr>
        <p:txBody>
          <a:bodyPr anchorCtr="0" anchor="t" bIns="45700" lIns="91425" spcFirstLastPara="1" rIns="91425" wrap="square" tIns="45700">
            <a:noAutofit/>
          </a:bodyPr>
          <a:lstStyle>
            <a:lvl1pPr indent="-342900" lvl="0" marL="457200" algn="l">
              <a:spcBef>
                <a:spcPts val="480"/>
              </a:spcBef>
              <a:spcAft>
                <a:spcPts val="0"/>
              </a:spcAft>
              <a:buSzPts val="1800"/>
              <a:buChar char="■"/>
              <a:defRPr sz="2400"/>
            </a:lvl1pPr>
            <a:lvl2pPr indent="-330200" lvl="1" marL="914400" algn="l">
              <a:spcBef>
                <a:spcPts val="400"/>
              </a:spcBef>
              <a:spcAft>
                <a:spcPts val="0"/>
              </a:spcAft>
              <a:buSzPts val="1600"/>
              <a:buChar char="◻"/>
              <a:defRPr sz="2000"/>
            </a:lvl2pPr>
            <a:lvl3pPr indent="-307022" lvl="2" marL="1371600" algn="l">
              <a:spcBef>
                <a:spcPts val="380"/>
              </a:spcBef>
              <a:spcAft>
                <a:spcPts val="0"/>
              </a:spcAft>
              <a:buSzPts val="1235"/>
              <a:buChar char="■"/>
              <a:defRPr sz="1900"/>
            </a:lvl3pPr>
            <a:lvl4pPr indent="-299719" lvl="3" marL="1828800" algn="l">
              <a:spcBef>
                <a:spcPts val="320"/>
              </a:spcBef>
              <a:spcAft>
                <a:spcPts val="0"/>
              </a:spcAft>
              <a:buSzPts val="112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
        <p:nvSpPr>
          <p:cNvPr id="178" name="Google Shape;178;p98"/>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9" name="Google Shape;179;p98"/>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180" name="Google Shape;180;p98"/>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олько заголовок" type="titleOnly">
  <p:cSld name="TITLE_ONLY">
    <p:spTree>
      <p:nvGrpSpPr>
        <p:cNvPr id="181" name="Shape 181"/>
        <p:cNvGrpSpPr/>
        <p:nvPr/>
      </p:nvGrpSpPr>
      <p:grpSpPr>
        <a:xfrm>
          <a:off x="0" y="0"/>
          <a:ext cx="0" cy="0"/>
          <a:chOff x="0" y="0"/>
          <a:chExt cx="0" cy="0"/>
        </a:xfrm>
      </p:grpSpPr>
      <p:sp>
        <p:nvSpPr>
          <p:cNvPr id="182" name="Google Shape;182;p99"/>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3" name="Google Shape;183;p99"/>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4" name="Google Shape;184;p99"/>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185" name="Google Shape;185;p99"/>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объект" type="obj">
  <p:cSld name="OBJECT">
    <p:spTree>
      <p:nvGrpSpPr>
        <p:cNvPr id="45" name="Shape 45"/>
        <p:cNvGrpSpPr/>
        <p:nvPr/>
      </p:nvGrpSpPr>
      <p:grpSpPr>
        <a:xfrm>
          <a:off x="0" y="0"/>
          <a:ext cx="0" cy="0"/>
          <a:chOff x="0" y="0"/>
          <a:chExt cx="0" cy="0"/>
        </a:xfrm>
      </p:grpSpPr>
      <p:sp>
        <p:nvSpPr>
          <p:cNvPr id="46" name="Google Shape;46;p79"/>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9"/>
          <p:cNvSpPr txBox="1"/>
          <p:nvPr>
            <p:ph idx="1" type="body"/>
          </p:nvPr>
        </p:nvSpPr>
        <p:spPr>
          <a:xfrm>
            <a:off x="609600" y="1981200"/>
            <a:ext cx="10972800" cy="3886200"/>
          </a:xfrm>
          <a:prstGeom prst="rect">
            <a:avLst/>
          </a:prstGeom>
          <a:noFill/>
          <a:ln>
            <a:noFill/>
          </a:ln>
        </p:spPr>
        <p:txBody>
          <a:bodyPr anchorCtr="0" anchor="t" bIns="45700" lIns="91425" spcFirstLastPara="1" rIns="91425" wrap="square" tIns="45700">
            <a:noAutofit/>
          </a:bodyPr>
          <a:lstStyle>
            <a:lvl1pPr indent="-314325" lvl="0" marL="457200" algn="l">
              <a:spcBef>
                <a:spcPts val="360"/>
              </a:spcBef>
              <a:spcAft>
                <a:spcPts val="0"/>
              </a:spcAft>
              <a:buSzPts val="1350"/>
              <a:buChar char="■"/>
              <a:defRPr/>
            </a:lvl1pPr>
            <a:lvl2pPr indent="-320040" lvl="1" marL="914400" algn="l">
              <a:spcBef>
                <a:spcPts val="360"/>
              </a:spcBef>
              <a:spcAft>
                <a:spcPts val="0"/>
              </a:spcAft>
              <a:buSzPts val="1440"/>
              <a:buChar char="◻"/>
              <a:defRPr/>
            </a:lvl2pPr>
            <a:lvl3pPr indent="-302894" lvl="2" marL="1371600" algn="l">
              <a:spcBef>
                <a:spcPts val="360"/>
              </a:spcBef>
              <a:spcAft>
                <a:spcPts val="0"/>
              </a:spcAft>
              <a:buSzPts val="117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48" name="Google Shape;48;p79"/>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79"/>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200" u="none" cap="none" strike="noStrike">
                <a:solidFill>
                  <a:srgbClr val="000000"/>
                </a:solidFill>
                <a:latin typeface="Arial Black"/>
                <a:ea typeface="Arial Black"/>
                <a:cs typeface="Arial Black"/>
                <a:sym typeface="Arial Black"/>
              </a:defRPr>
            </a:lvl1pPr>
            <a:lvl2pPr indent="0" lvl="1" marL="0" marR="0" algn="r">
              <a:spcBef>
                <a:spcPts val="0"/>
              </a:spcBef>
              <a:buNone/>
              <a:defRPr b="0" i="0" sz="1200" u="none" cap="none" strike="noStrike">
                <a:solidFill>
                  <a:srgbClr val="000000"/>
                </a:solidFill>
                <a:latin typeface="Arial Black"/>
                <a:ea typeface="Arial Black"/>
                <a:cs typeface="Arial Black"/>
                <a:sym typeface="Arial Black"/>
              </a:defRPr>
            </a:lvl2pPr>
            <a:lvl3pPr indent="0" lvl="2" marL="0" marR="0" algn="r">
              <a:spcBef>
                <a:spcPts val="0"/>
              </a:spcBef>
              <a:buNone/>
              <a:defRPr b="0" i="0" sz="1200" u="none" cap="none" strike="noStrike">
                <a:solidFill>
                  <a:srgbClr val="000000"/>
                </a:solidFill>
                <a:latin typeface="Arial Black"/>
                <a:ea typeface="Arial Black"/>
                <a:cs typeface="Arial Black"/>
                <a:sym typeface="Arial Black"/>
              </a:defRPr>
            </a:lvl3pPr>
            <a:lvl4pPr indent="0" lvl="3" marL="0" marR="0" algn="r">
              <a:spcBef>
                <a:spcPts val="0"/>
              </a:spcBef>
              <a:buNone/>
              <a:defRPr b="0" i="0" sz="1200" u="none" cap="none" strike="noStrike">
                <a:solidFill>
                  <a:srgbClr val="000000"/>
                </a:solidFill>
                <a:latin typeface="Arial Black"/>
                <a:ea typeface="Arial Black"/>
                <a:cs typeface="Arial Black"/>
                <a:sym typeface="Arial Black"/>
              </a:defRPr>
            </a:lvl4pPr>
            <a:lvl5pPr indent="0" lvl="4" marL="0" marR="0" algn="r">
              <a:spcBef>
                <a:spcPts val="0"/>
              </a:spcBef>
              <a:buNone/>
              <a:defRPr b="0" i="0" sz="1200" u="none" cap="none" strike="noStrike">
                <a:solidFill>
                  <a:srgbClr val="000000"/>
                </a:solidFill>
                <a:latin typeface="Arial Black"/>
                <a:ea typeface="Arial Black"/>
                <a:cs typeface="Arial Black"/>
                <a:sym typeface="Arial Black"/>
              </a:defRPr>
            </a:lvl5pPr>
            <a:lvl6pPr indent="0" lvl="5" marL="0" marR="0" algn="r">
              <a:spcBef>
                <a:spcPts val="0"/>
              </a:spcBef>
              <a:buNone/>
              <a:defRPr b="0" i="0" sz="1200" u="none" cap="none" strike="noStrike">
                <a:solidFill>
                  <a:srgbClr val="000000"/>
                </a:solidFill>
                <a:latin typeface="Arial Black"/>
                <a:ea typeface="Arial Black"/>
                <a:cs typeface="Arial Black"/>
                <a:sym typeface="Arial Black"/>
              </a:defRPr>
            </a:lvl6pPr>
            <a:lvl7pPr indent="0" lvl="6" marL="0" marR="0" algn="r">
              <a:spcBef>
                <a:spcPts val="0"/>
              </a:spcBef>
              <a:buNone/>
              <a:defRPr b="0" i="0" sz="1200" u="none" cap="none" strike="noStrike">
                <a:solidFill>
                  <a:srgbClr val="000000"/>
                </a:solidFill>
                <a:latin typeface="Arial Black"/>
                <a:ea typeface="Arial Black"/>
                <a:cs typeface="Arial Black"/>
                <a:sym typeface="Arial Black"/>
              </a:defRPr>
            </a:lvl7pPr>
            <a:lvl8pPr indent="0" lvl="7" marL="0" marR="0" algn="r">
              <a:spcBef>
                <a:spcPts val="0"/>
              </a:spcBef>
              <a:buNone/>
              <a:defRPr b="0" i="0" sz="1200" u="none" cap="none" strike="noStrike">
                <a:solidFill>
                  <a:srgbClr val="000000"/>
                </a:solidFill>
                <a:latin typeface="Arial Black"/>
                <a:ea typeface="Arial Black"/>
                <a:cs typeface="Arial Black"/>
                <a:sym typeface="Arial Black"/>
              </a:defRPr>
            </a:lvl8pPr>
            <a:lvl9pPr indent="0" lvl="8" marL="0" marR="0" algn="r">
              <a:spcBef>
                <a:spcPts val="0"/>
              </a:spcBef>
              <a:buNone/>
              <a:defRPr b="0" i="0" sz="1200" u="none" cap="none" strike="noStrike">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50" name="Google Shape;50;p79"/>
          <p:cNvSpPr txBox="1"/>
          <p:nvPr>
            <p:ph idx="10" type="dt"/>
          </p:nvPr>
        </p:nvSpPr>
        <p:spPr>
          <a:xfrm>
            <a:off x="609600" y="624526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Объект с подписью" type="objTx">
  <p:cSld name="OBJECT_WITH_CAPTION_TEXT">
    <p:spTree>
      <p:nvGrpSpPr>
        <p:cNvPr id="186" name="Shape 186"/>
        <p:cNvGrpSpPr/>
        <p:nvPr/>
      </p:nvGrpSpPr>
      <p:grpSpPr>
        <a:xfrm>
          <a:off x="0" y="0"/>
          <a:ext cx="0" cy="0"/>
          <a:chOff x="0" y="0"/>
          <a:chExt cx="0" cy="0"/>
        </a:xfrm>
      </p:grpSpPr>
      <p:sp>
        <p:nvSpPr>
          <p:cNvPr id="187" name="Google Shape;187;p100"/>
          <p:cNvSpPr txBox="1"/>
          <p:nvPr>
            <p:ph type="title"/>
          </p:nvPr>
        </p:nvSpPr>
        <p:spPr>
          <a:xfrm>
            <a:off x="609615" y="273069"/>
            <a:ext cx="4011084" cy="11620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8" name="Google Shape;188;p100"/>
          <p:cNvSpPr txBox="1"/>
          <p:nvPr>
            <p:ph idx="1" type="body"/>
          </p:nvPr>
        </p:nvSpPr>
        <p:spPr>
          <a:xfrm>
            <a:off x="4766733" y="273080"/>
            <a:ext cx="6815667" cy="5853113"/>
          </a:xfrm>
          <a:prstGeom prst="rect">
            <a:avLst/>
          </a:prstGeom>
          <a:noFill/>
          <a:ln>
            <a:noFill/>
          </a:ln>
        </p:spPr>
        <p:txBody>
          <a:bodyPr anchorCtr="0" anchor="t" bIns="45700" lIns="91425" spcFirstLastPara="1" rIns="91425" wrap="square" tIns="45700">
            <a:noAutofit/>
          </a:bodyPr>
          <a:lstStyle>
            <a:lvl1pPr indent="-381000" lvl="0" marL="457200" algn="l">
              <a:spcBef>
                <a:spcPts val="640"/>
              </a:spcBef>
              <a:spcAft>
                <a:spcPts val="0"/>
              </a:spcAft>
              <a:buSzPts val="2400"/>
              <a:buChar char="■"/>
              <a:defRPr sz="3200"/>
            </a:lvl1pPr>
            <a:lvl2pPr indent="-370840" lvl="1" marL="914400" algn="l">
              <a:spcBef>
                <a:spcPts val="560"/>
              </a:spcBef>
              <a:spcAft>
                <a:spcPts val="0"/>
              </a:spcAft>
              <a:buSzPts val="2240"/>
              <a:buChar char="◻"/>
              <a:defRPr sz="2800"/>
            </a:lvl2pPr>
            <a:lvl3pPr indent="-327660" lvl="2" marL="1371600" algn="l">
              <a:spcBef>
                <a:spcPts val="480"/>
              </a:spcBef>
              <a:spcAft>
                <a:spcPts val="0"/>
              </a:spcAft>
              <a:buSzPts val="1560"/>
              <a:buChar char="■"/>
              <a:defRPr sz="2400"/>
            </a:lvl3pPr>
            <a:lvl4pPr indent="-317500" lvl="3" marL="1828800" algn="l">
              <a:spcBef>
                <a:spcPts val="400"/>
              </a:spcBef>
              <a:spcAft>
                <a:spcPts val="0"/>
              </a:spcAft>
              <a:buSzPts val="1400"/>
              <a:buChar char="◻"/>
              <a:defRPr sz="2000"/>
            </a:lvl4pPr>
            <a:lvl5pPr indent="-355600" lvl="4" marL="2286000" algn="l">
              <a:spcBef>
                <a:spcPts val="400"/>
              </a:spcBef>
              <a:spcAft>
                <a:spcPts val="0"/>
              </a:spcAft>
              <a:buSzPts val="2000"/>
              <a:buChar char="▪"/>
              <a:defRPr sz="2000"/>
            </a:lvl5pPr>
            <a:lvl6pPr indent="-355600" lvl="5" marL="2743200" algn="l">
              <a:spcBef>
                <a:spcPts val="400"/>
              </a:spcBef>
              <a:spcAft>
                <a:spcPts val="0"/>
              </a:spcAft>
              <a:buSzPts val="2000"/>
              <a:buChar char="▪"/>
              <a:defRPr sz="2000"/>
            </a:lvl6pPr>
            <a:lvl7pPr indent="-355600" lvl="6" marL="3200400" algn="l">
              <a:spcBef>
                <a:spcPts val="400"/>
              </a:spcBef>
              <a:spcAft>
                <a:spcPts val="0"/>
              </a:spcAft>
              <a:buSzPts val="2000"/>
              <a:buChar char="▪"/>
              <a:defRPr sz="2000"/>
            </a:lvl7pPr>
            <a:lvl8pPr indent="-355600" lvl="7" marL="3657600" algn="l">
              <a:spcBef>
                <a:spcPts val="400"/>
              </a:spcBef>
              <a:spcAft>
                <a:spcPts val="0"/>
              </a:spcAft>
              <a:buSzPts val="2000"/>
              <a:buChar char="▪"/>
              <a:defRPr sz="2000"/>
            </a:lvl8pPr>
            <a:lvl9pPr indent="-355600" lvl="8" marL="4114800" algn="l">
              <a:spcBef>
                <a:spcPts val="400"/>
              </a:spcBef>
              <a:spcAft>
                <a:spcPts val="0"/>
              </a:spcAft>
              <a:buSzPts val="2000"/>
              <a:buChar char="▪"/>
              <a:defRPr sz="2000"/>
            </a:lvl9pPr>
          </a:lstStyle>
          <a:p/>
        </p:txBody>
      </p:sp>
      <p:sp>
        <p:nvSpPr>
          <p:cNvPr id="189" name="Google Shape;189;p100"/>
          <p:cNvSpPr txBox="1"/>
          <p:nvPr>
            <p:ph idx="2" type="body"/>
          </p:nvPr>
        </p:nvSpPr>
        <p:spPr>
          <a:xfrm>
            <a:off x="609615" y="1435104"/>
            <a:ext cx="4011084" cy="4691063"/>
          </a:xfrm>
          <a:prstGeom prst="rect">
            <a:avLst/>
          </a:prstGeom>
          <a:noFill/>
          <a:ln>
            <a:noFill/>
          </a:ln>
        </p:spPr>
        <p:txBody>
          <a:bodyPr anchorCtr="0" anchor="t" bIns="45700" lIns="91425" spcFirstLastPara="1" rIns="91425" wrap="square" tIns="45700">
            <a:noAutofit/>
          </a:bodyPr>
          <a:lstStyle>
            <a:lvl1pPr indent="-228600" lvl="0" marL="457200" algn="l">
              <a:spcBef>
                <a:spcPts val="300"/>
              </a:spcBef>
              <a:spcAft>
                <a:spcPts val="0"/>
              </a:spcAft>
              <a:buSzPts val="1125"/>
              <a:buNone/>
              <a:defRPr sz="1500"/>
            </a:lvl1pPr>
            <a:lvl2pPr indent="-228600" lvl="1" marL="914400" algn="l">
              <a:spcBef>
                <a:spcPts val="240"/>
              </a:spcBef>
              <a:spcAft>
                <a:spcPts val="0"/>
              </a:spcAft>
              <a:buSzPts val="960"/>
              <a:buNone/>
              <a:defRPr sz="1200"/>
            </a:lvl2pPr>
            <a:lvl3pPr indent="-228600" lvl="2" marL="1371600" algn="l">
              <a:spcBef>
                <a:spcPts val="220"/>
              </a:spcBef>
              <a:spcAft>
                <a:spcPts val="0"/>
              </a:spcAft>
              <a:buSzPts val="715"/>
              <a:buNone/>
              <a:defRPr sz="1100"/>
            </a:lvl3pPr>
            <a:lvl4pPr indent="-228600" lvl="3" marL="1828800" algn="l">
              <a:spcBef>
                <a:spcPts val="180"/>
              </a:spcBef>
              <a:spcAft>
                <a:spcPts val="0"/>
              </a:spcAft>
              <a:buSzPts val="63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
        <p:nvSpPr>
          <p:cNvPr id="190" name="Google Shape;190;p100"/>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1" name="Google Shape;191;p100"/>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192" name="Google Shape;192;p100"/>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Рисунок с подписью" type="picTx">
  <p:cSld name="PICTURE_WITH_CAPTION_TEXT">
    <p:spTree>
      <p:nvGrpSpPr>
        <p:cNvPr id="193" name="Shape 193"/>
        <p:cNvGrpSpPr/>
        <p:nvPr/>
      </p:nvGrpSpPr>
      <p:grpSpPr>
        <a:xfrm>
          <a:off x="0" y="0"/>
          <a:ext cx="0" cy="0"/>
          <a:chOff x="0" y="0"/>
          <a:chExt cx="0" cy="0"/>
        </a:xfrm>
      </p:grpSpPr>
      <p:sp>
        <p:nvSpPr>
          <p:cNvPr id="194" name="Google Shape;194;p101"/>
          <p:cNvSpPr txBox="1"/>
          <p:nvPr>
            <p:ph type="title"/>
          </p:nvPr>
        </p:nvSpPr>
        <p:spPr>
          <a:xfrm>
            <a:off x="2389717" y="4800621"/>
            <a:ext cx="7315200" cy="566739"/>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5" name="Google Shape;195;p101"/>
          <p:cNvSpPr/>
          <p:nvPr>
            <p:ph idx="2" type="pic"/>
          </p:nvPr>
        </p:nvSpPr>
        <p:spPr>
          <a:xfrm>
            <a:off x="2389717" y="612775"/>
            <a:ext cx="73152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lt2"/>
              </a:buClr>
              <a:buSzPts val="2400"/>
              <a:buFont typeface="Noto Sans Symbols"/>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accent2"/>
              </a:buClr>
              <a:buSzPts val="2240"/>
              <a:buFont typeface="Noto Sans Symbols"/>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lt2"/>
              </a:buClr>
              <a:buSzPts val="1560"/>
              <a:buFont typeface="Noto Sans Symbols"/>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accent2"/>
              </a:buClr>
              <a:buSzPts val="1400"/>
              <a:buFont typeface="Noto Sans Symbols"/>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lt2"/>
              </a:buClr>
              <a:buSzPts val="2000"/>
              <a:buFont typeface="Noto Sans Symbols"/>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lt2"/>
              </a:buClr>
              <a:buSzPts val="2000"/>
              <a:buFont typeface="Noto Sans Symbols"/>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lt2"/>
              </a:buClr>
              <a:buSzPts val="2000"/>
              <a:buFont typeface="Noto Sans Symbols"/>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lt2"/>
              </a:buClr>
              <a:buSzPts val="2000"/>
              <a:buFont typeface="Noto Sans Symbols"/>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lt2"/>
              </a:buClr>
              <a:buSzPts val="2000"/>
              <a:buFont typeface="Noto Sans Symbols"/>
              <a:buNone/>
              <a:defRPr b="0" i="0" sz="2000" u="none" cap="none" strike="noStrike">
                <a:solidFill>
                  <a:schemeClr val="dk1"/>
                </a:solidFill>
                <a:latin typeface="Arial"/>
                <a:ea typeface="Arial"/>
                <a:cs typeface="Arial"/>
                <a:sym typeface="Arial"/>
              </a:defRPr>
            </a:lvl9pPr>
          </a:lstStyle>
          <a:p/>
        </p:txBody>
      </p:sp>
      <p:sp>
        <p:nvSpPr>
          <p:cNvPr id="196" name="Google Shape;196;p101"/>
          <p:cNvSpPr txBox="1"/>
          <p:nvPr>
            <p:ph idx="1" type="body"/>
          </p:nvPr>
        </p:nvSpPr>
        <p:spPr>
          <a:xfrm>
            <a:off x="2389717" y="5367366"/>
            <a:ext cx="7315200" cy="804863"/>
          </a:xfrm>
          <a:prstGeom prst="rect">
            <a:avLst/>
          </a:prstGeom>
          <a:noFill/>
          <a:ln>
            <a:noFill/>
          </a:ln>
        </p:spPr>
        <p:txBody>
          <a:bodyPr anchorCtr="0" anchor="t" bIns="45700" lIns="91425" spcFirstLastPara="1" rIns="91425" wrap="square" tIns="45700">
            <a:noAutofit/>
          </a:bodyPr>
          <a:lstStyle>
            <a:lvl1pPr indent="-228600" lvl="0" marL="457200" algn="l">
              <a:spcBef>
                <a:spcPts val="300"/>
              </a:spcBef>
              <a:spcAft>
                <a:spcPts val="0"/>
              </a:spcAft>
              <a:buSzPts val="1125"/>
              <a:buNone/>
              <a:defRPr sz="1500"/>
            </a:lvl1pPr>
            <a:lvl2pPr indent="-228600" lvl="1" marL="914400" algn="l">
              <a:spcBef>
                <a:spcPts val="240"/>
              </a:spcBef>
              <a:spcAft>
                <a:spcPts val="0"/>
              </a:spcAft>
              <a:buSzPts val="960"/>
              <a:buNone/>
              <a:defRPr sz="1200"/>
            </a:lvl2pPr>
            <a:lvl3pPr indent="-228600" lvl="2" marL="1371600" algn="l">
              <a:spcBef>
                <a:spcPts val="220"/>
              </a:spcBef>
              <a:spcAft>
                <a:spcPts val="0"/>
              </a:spcAft>
              <a:buSzPts val="715"/>
              <a:buNone/>
              <a:defRPr sz="1100"/>
            </a:lvl3pPr>
            <a:lvl4pPr indent="-228600" lvl="3" marL="1828800" algn="l">
              <a:spcBef>
                <a:spcPts val="180"/>
              </a:spcBef>
              <a:spcAft>
                <a:spcPts val="0"/>
              </a:spcAft>
              <a:buSzPts val="63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
        <p:nvSpPr>
          <p:cNvPr id="197" name="Google Shape;197;p101"/>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8" name="Google Shape;198;p101"/>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199" name="Google Shape;199;p101"/>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вертикальный текст" type="vertTx">
  <p:cSld name="VERTICAL_TEXT">
    <p:spTree>
      <p:nvGrpSpPr>
        <p:cNvPr id="200" name="Shape 200"/>
        <p:cNvGrpSpPr/>
        <p:nvPr/>
      </p:nvGrpSpPr>
      <p:grpSpPr>
        <a:xfrm>
          <a:off x="0" y="0"/>
          <a:ext cx="0" cy="0"/>
          <a:chOff x="0" y="0"/>
          <a:chExt cx="0" cy="0"/>
        </a:xfrm>
      </p:grpSpPr>
      <p:sp>
        <p:nvSpPr>
          <p:cNvPr id="201" name="Google Shape;201;p102"/>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2" name="Google Shape;202;p102"/>
          <p:cNvSpPr txBox="1"/>
          <p:nvPr>
            <p:ph idx="1" type="body"/>
          </p:nvPr>
        </p:nvSpPr>
        <p:spPr>
          <a:xfrm rot="5400000">
            <a:off x="4152900" y="-1562100"/>
            <a:ext cx="3886200" cy="10972800"/>
          </a:xfrm>
          <a:prstGeom prst="rect">
            <a:avLst/>
          </a:prstGeom>
          <a:noFill/>
          <a:ln>
            <a:noFill/>
          </a:ln>
        </p:spPr>
        <p:txBody>
          <a:bodyPr anchorCtr="0" anchor="t" bIns="45700" lIns="91425" spcFirstLastPara="1" rIns="91425" wrap="square" tIns="45700">
            <a:noAutofit/>
          </a:bodyPr>
          <a:lstStyle>
            <a:lvl1pPr indent="-314325" lvl="0" marL="457200" algn="l">
              <a:spcBef>
                <a:spcPts val="360"/>
              </a:spcBef>
              <a:spcAft>
                <a:spcPts val="0"/>
              </a:spcAft>
              <a:buSzPts val="1350"/>
              <a:buChar char="■"/>
              <a:defRPr/>
            </a:lvl1pPr>
            <a:lvl2pPr indent="-320040" lvl="1" marL="914400" algn="l">
              <a:spcBef>
                <a:spcPts val="360"/>
              </a:spcBef>
              <a:spcAft>
                <a:spcPts val="0"/>
              </a:spcAft>
              <a:buSzPts val="1440"/>
              <a:buChar char="◻"/>
              <a:defRPr/>
            </a:lvl2pPr>
            <a:lvl3pPr indent="-302894" lvl="2" marL="1371600" algn="l">
              <a:spcBef>
                <a:spcPts val="360"/>
              </a:spcBef>
              <a:spcAft>
                <a:spcPts val="0"/>
              </a:spcAft>
              <a:buSzPts val="117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203" name="Google Shape;203;p102"/>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4" name="Google Shape;204;p102"/>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205" name="Google Shape;205;p102"/>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Вертикальный заголовок и текст" type="vertTitleAndTx">
  <p:cSld name="VERTICAL_TITLE_AND_VERTICAL_TEXT">
    <p:spTree>
      <p:nvGrpSpPr>
        <p:cNvPr id="206" name="Shape 206"/>
        <p:cNvGrpSpPr/>
        <p:nvPr/>
      </p:nvGrpSpPr>
      <p:grpSpPr>
        <a:xfrm>
          <a:off x="0" y="0"/>
          <a:ext cx="0" cy="0"/>
          <a:chOff x="0" y="0"/>
          <a:chExt cx="0" cy="0"/>
        </a:xfrm>
      </p:grpSpPr>
      <p:sp>
        <p:nvSpPr>
          <p:cNvPr id="207" name="Google Shape;207;p103"/>
          <p:cNvSpPr txBox="1"/>
          <p:nvPr>
            <p:ph type="title"/>
          </p:nvPr>
        </p:nvSpPr>
        <p:spPr>
          <a:xfrm rot="5400000">
            <a:off x="7505700" y="1790700"/>
            <a:ext cx="5410200" cy="2743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8" name="Google Shape;208;p103"/>
          <p:cNvSpPr txBox="1"/>
          <p:nvPr>
            <p:ph idx="1" type="body"/>
          </p:nvPr>
        </p:nvSpPr>
        <p:spPr>
          <a:xfrm rot="5400000">
            <a:off x="1917700" y="-850900"/>
            <a:ext cx="5410200" cy="8026400"/>
          </a:xfrm>
          <a:prstGeom prst="rect">
            <a:avLst/>
          </a:prstGeom>
          <a:noFill/>
          <a:ln>
            <a:noFill/>
          </a:ln>
        </p:spPr>
        <p:txBody>
          <a:bodyPr anchorCtr="0" anchor="t" bIns="45700" lIns="91425" spcFirstLastPara="1" rIns="91425" wrap="square" tIns="45700">
            <a:noAutofit/>
          </a:bodyPr>
          <a:lstStyle>
            <a:lvl1pPr indent="-314325" lvl="0" marL="457200" algn="l">
              <a:spcBef>
                <a:spcPts val="360"/>
              </a:spcBef>
              <a:spcAft>
                <a:spcPts val="0"/>
              </a:spcAft>
              <a:buSzPts val="1350"/>
              <a:buChar char="■"/>
              <a:defRPr/>
            </a:lvl1pPr>
            <a:lvl2pPr indent="-320040" lvl="1" marL="914400" algn="l">
              <a:spcBef>
                <a:spcPts val="360"/>
              </a:spcBef>
              <a:spcAft>
                <a:spcPts val="0"/>
              </a:spcAft>
              <a:buSzPts val="1440"/>
              <a:buChar char="◻"/>
              <a:defRPr/>
            </a:lvl2pPr>
            <a:lvl3pPr indent="-302894" lvl="2" marL="1371600" algn="l">
              <a:spcBef>
                <a:spcPts val="360"/>
              </a:spcBef>
              <a:spcAft>
                <a:spcPts val="0"/>
              </a:spcAft>
              <a:buSzPts val="117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209" name="Google Shape;209;p103"/>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0" name="Google Shape;210;p103"/>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211" name="Google Shape;211;p103"/>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 Templateswise.com" type="obj">
  <p:cSld name="OBJECT">
    <p:bg>
      <p:bgPr>
        <a:blipFill>
          <a:blip r:embed="rId2">
            <a:alphaModFix/>
          </a:blip>
          <a:stretch>
            <a:fillRect/>
          </a:stretch>
        </a:blipFill>
      </p:bgPr>
    </p:bg>
    <p:spTree>
      <p:nvGrpSpPr>
        <p:cNvPr id="218" name="Shape 218"/>
        <p:cNvGrpSpPr/>
        <p:nvPr/>
      </p:nvGrpSpPr>
      <p:grpSpPr>
        <a:xfrm>
          <a:off x="0" y="0"/>
          <a:ext cx="0" cy="0"/>
          <a:chOff x="0" y="0"/>
          <a:chExt cx="0" cy="0"/>
        </a:xfrm>
      </p:grpSpPr>
      <p:sp>
        <p:nvSpPr>
          <p:cNvPr id="219" name="Google Shape;219;p85"/>
          <p:cNvSpPr txBox="1"/>
          <p:nvPr>
            <p:ph type="title"/>
          </p:nvPr>
        </p:nvSpPr>
        <p:spPr>
          <a:xfrm>
            <a:off x="2639616" y="274639"/>
            <a:ext cx="8942784" cy="1143000"/>
          </a:xfrm>
          <a:prstGeom prst="rect">
            <a:avLst/>
          </a:prstGeom>
          <a:noFill/>
          <a:ln>
            <a:noFill/>
          </a:ln>
        </p:spPr>
        <p:txBody>
          <a:bodyPr anchorCtr="0" anchor="ctr" bIns="60950" lIns="121900" spcFirstLastPara="1" rIns="121900" wrap="square" tIns="60950">
            <a:noAutofit/>
          </a:bodyPr>
          <a:lstStyle>
            <a:lvl1pPr lvl="0" algn="l">
              <a:spcBef>
                <a:spcPts val="0"/>
              </a:spcBef>
              <a:spcAft>
                <a:spcPts val="0"/>
              </a:spcAft>
              <a:buSzPts val="1400"/>
              <a:buNone/>
              <a:defRPr>
                <a:solidFill>
                  <a:srgbClr val="3F3F3F"/>
                </a:solidFill>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20" name="Google Shape;220;p85"/>
          <p:cNvSpPr txBox="1"/>
          <p:nvPr>
            <p:ph idx="1" type="body"/>
          </p:nvPr>
        </p:nvSpPr>
        <p:spPr>
          <a:xfrm>
            <a:off x="2639616" y="1600201"/>
            <a:ext cx="8942784" cy="4525963"/>
          </a:xfrm>
          <a:prstGeom prst="rect">
            <a:avLst/>
          </a:prstGeom>
          <a:noFill/>
          <a:ln>
            <a:noFill/>
          </a:ln>
        </p:spPr>
        <p:txBody>
          <a:bodyPr anchorCtr="0" anchor="t" bIns="60950" lIns="121900" spcFirstLastPara="1" rIns="121900" wrap="square" tIns="60950">
            <a:noAutofit/>
          </a:bodyPr>
          <a:lstStyle>
            <a:lvl1pPr indent="-501650" lvl="0" marL="457200" algn="l">
              <a:spcBef>
                <a:spcPts val="860"/>
              </a:spcBef>
              <a:spcAft>
                <a:spcPts val="0"/>
              </a:spcAft>
              <a:buClr>
                <a:srgbClr val="3F3F3F"/>
              </a:buClr>
              <a:buSzPts val="4300"/>
              <a:buChar char="•"/>
              <a:defRPr>
                <a:solidFill>
                  <a:srgbClr val="3F3F3F"/>
                </a:solidFill>
              </a:defRPr>
            </a:lvl1pPr>
            <a:lvl2pPr indent="-342900" lvl="1" marL="914400" algn="l">
              <a:spcBef>
                <a:spcPts val="360"/>
              </a:spcBef>
              <a:spcAft>
                <a:spcPts val="0"/>
              </a:spcAft>
              <a:buClr>
                <a:srgbClr val="404040"/>
              </a:buClr>
              <a:buSzPts val="1800"/>
              <a:buChar char="–"/>
              <a:defRPr/>
            </a:lvl2pPr>
            <a:lvl3pPr indent="-342900" lvl="2" marL="1371600" algn="l">
              <a:spcBef>
                <a:spcPts val="360"/>
              </a:spcBef>
              <a:spcAft>
                <a:spcPts val="0"/>
              </a:spcAft>
              <a:buClr>
                <a:srgbClr val="404040"/>
              </a:buClr>
              <a:buSzPts val="1800"/>
              <a:buChar char="•"/>
              <a:defRPr/>
            </a:lvl3pPr>
            <a:lvl4pPr indent="-342900" lvl="3" marL="1828800" algn="l">
              <a:spcBef>
                <a:spcPts val="360"/>
              </a:spcBef>
              <a:spcAft>
                <a:spcPts val="0"/>
              </a:spcAft>
              <a:buClr>
                <a:srgbClr val="404040"/>
              </a:buClr>
              <a:buSzPts val="1800"/>
              <a:buChar char="–"/>
              <a:defRPr/>
            </a:lvl4pPr>
            <a:lvl5pPr indent="-342900" lvl="4" marL="2286000" algn="l">
              <a:spcBef>
                <a:spcPts val="360"/>
              </a:spcBef>
              <a:spcAft>
                <a:spcPts val="0"/>
              </a:spcAft>
              <a:buClr>
                <a:srgbClr val="404040"/>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1" name="Google Shape;221;p85"/>
          <p:cNvSpPr txBox="1"/>
          <p:nvPr>
            <p:ph idx="10" type="dt"/>
          </p:nvPr>
        </p:nvSpPr>
        <p:spPr>
          <a:xfrm>
            <a:off x="609600" y="6356357"/>
            <a:ext cx="2844800" cy="366183"/>
          </a:xfrm>
          <a:prstGeom prst="rect">
            <a:avLst/>
          </a:prstGeom>
          <a:noFill/>
          <a:ln>
            <a:noFill/>
          </a:ln>
        </p:spPr>
        <p:txBody>
          <a:bodyPr anchorCtr="0" anchor="ctr" bIns="60950" lIns="121900" spcFirstLastPara="1" rIns="121900" wrap="square" tIns="609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2" name="Google Shape;222;p85"/>
          <p:cNvSpPr txBox="1"/>
          <p:nvPr>
            <p:ph idx="11" type="ftr"/>
          </p:nvPr>
        </p:nvSpPr>
        <p:spPr>
          <a:xfrm>
            <a:off x="4165600" y="6356357"/>
            <a:ext cx="3860800" cy="366183"/>
          </a:xfrm>
          <a:prstGeom prst="rect">
            <a:avLst/>
          </a:prstGeom>
          <a:noFill/>
          <a:ln>
            <a:noFill/>
          </a:ln>
        </p:spPr>
        <p:txBody>
          <a:bodyPr anchorCtr="0" anchor="ctr" bIns="60950" lIns="121900" spcFirstLastPara="1" rIns="121900" wrap="square" tIns="6095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3" name="Google Shape;223;p85"/>
          <p:cNvSpPr txBox="1"/>
          <p:nvPr>
            <p:ph idx="12" type="sldNum"/>
          </p:nvPr>
        </p:nvSpPr>
        <p:spPr>
          <a:xfrm>
            <a:off x="8737600" y="6356357"/>
            <a:ext cx="2844800" cy="366183"/>
          </a:xfrm>
          <a:prstGeom prst="rect">
            <a:avLst/>
          </a:prstGeom>
          <a:noFill/>
          <a:ln>
            <a:noFill/>
          </a:ln>
        </p:spPr>
        <p:txBody>
          <a:bodyPr anchorCtr="0" anchor="ctr" bIns="60950" lIns="121900" spcFirstLastPara="1" rIns="121900" wrap="square" tIns="60950">
            <a:noAutofit/>
          </a:bodyPr>
          <a:lstStyle>
            <a:lvl1pPr indent="0" lvl="0" marL="0" marR="0" algn="r">
              <a:spcBef>
                <a:spcPts val="0"/>
              </a:spcBef>
              <a:buNone/>
              <a:defRPr sz="1600">
                <a:solidFill>
                  <a:srgbClr val="898989"/>
                </a:solidFill>
                <a:latin typeface="Calibri"/>
                <a:ea typeface="Calibri"/>
                <a:cs typeface="Calibri"/>
                <a:sym typeface="Calibri"/>
              </a:defRPr>
            </a:lvl1pPr>
            <a:lvl2pPr indent="0" lvl="1" marL="0" marR="0" algn="r">
              <a:spcBef>
                <a:spcPts val="0"/>
              </a:spcBef>
              <a:buNone/>
              <a:defRPr sz="1600">
                <a:solidFill>
                  <a:srgbClr val="898989"/>
                </a:solidFill>
                <a:latin typeface="Calibri"/>
                <a:ea typeface="Calibri"/>
                <a:cs typeface="Calibri"/>
                <a:sym typeface="Calibri"/>
              </a:defRPr>
            </a:lvl2pPr>
            <a:lvl3pPr indent="0" lvl="2" marL="0" marR="0" algn="r">
              <a:spcBef>
                <a:spcPts val="0"/>
              </a:spcBef>
              <a:buNone/>
              <a:defRPr sz="1600">
                <a:solidFill>
                  <a:srgbClr val="898989"/>
                </a:solidFill>
                <a:latin typeface="Calibri"/>
                <a:ea typeface="Calibri"/>
                <a:cs typeface="Calibri"/>
                <a:sym typeface="Calibri"/>
              </a:defRPr>
            </a:lvl3pPr>
            <a:lvl4pPr indent="0" lvl="3" marL="0" marR="0" algn="r">
              <a:spcBef>
                <a:spcPts val="0"/>
              </a:spcBef>
              <a:buNone/>
              <a:defRPr sz="1600">
                <a:solidFill>
                  <a:srgbClr val="898989"/>
                </a:solidFill>
                <a:latin typeface="Calibri"/>
                <a:ea typeface="Calibri"/>
                <a:cs typeface="Calibri"/>
                <a:sym typeface="Calibri"/>
              </a:defRPr>
            </a:lvl4pPr>
            <a:lvl5pPr indent="0" lvl="4" marL="0" marR="0" algn="r">
              <a:spcBef>
                <a:spcPts val="0"/>
              </a:spcBef>
              <a:buNone/>
              <a:defRPr sz="1600">
                <a:solidFill>
                  <a:srgbClr val="898989"/>
                </a:solidFill>
                <a:latin typeface="Calibri"/>
                <a:ea typeface="Calibri"/>
                <a:cs typeface="Calibri"/>
                <a:sym typeface="Calibri"/>
              </a:defRPr>
            </a:lvl5pPr>
            <a:lvl6pPr indent="0" lvl="5" marL="0" marR="0" algn="r">
              <a:spcBef>
                <a:spcPts val="0"/>
              </a:spcBef>
              <a:buNone/>
              <a:defRPr sz="1600">
                <a:solidFill>
                  <a:srgbClr val="898989"/>
                </a:solidFill>
                <a:latin typeface="Calibri"/>
                <a:ea typeface="Calibri"/>
                <a:cs typeface="Calibri"/>
                <a:sym typeface="Calibri"/>
              </a:defRPr>
            </a:lvl6pPr>
            <a:lvl7pPr indent="0" lvl="6" marL="0" marR="0" algn="r">
              <a:spcBef>
                <a:spcPts val="0"/>
              </a:spcBef>
              <a:buNone/>
              <a:defRPr sz="1600">
                <a:solidFill>
                  <a:srgbClr val="898989"/>
                </a:solidFill>
                <a:latin typeface="Calibri"/>
                <a:ea typeface="Calibri"/>
                <a:cs typeface="Calibri"/>
                <a:sym typeface="Calibri"/>
              </a:defRPr>
            </a:lvl7pPr>
            <a:lvl8pPr indent="0" lvl="7" marL="0" marR="0" algn="r">
              <a:spcBef>
                <a:spcPts val="0"/>
              </a:spcBef>
              <a:buNone/>
              <a:defRPr sz="1600">
                <a:solidFill>
                  <a:srgbClr val="898989"/>
                </a:solidFill>
                <a:latin typeface="Calibri"/>
                <a:ea typeface="Calibri"/>
                <a:cs typeface="Calibri"/>
                <a:sym typeface="Calibri"/>
              </a:defRPr>
            </a:lvl8pPr>
            <a:lvl9pPr indent="0" lvl="8" marL="0" marR="0" algn="r">
              <a:spcBef>
                <a:spcPts val="0"/>
              </a:spcBef>
              <a:buNone/>
              <a:defRPr sz="1600">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Templateswise.com" type="title">
  <p:cSld name="TITLE">
    <p:bg>
      <p:bgPr>
        <a:blipFill>
          <a:blip r:embed="rId2">
            <a:alphaModFix/>
          </a:blip>
          <a:stretch>
            <a:fillRect/>
          </a:stretch>
        </a:blipFill>
      </p:bgPr>
    </p:bg>
    <p:spTree>
      <p:nvGrpSpPr>
        <p:cNvPr id="224" name="Shape 224"/>
        <p:cNvGrpSpPr/>
        <p:nvPr/>
      </p:nvGrpSpPr>
      <p:grpSpPr>
        <a:xfrm>
          <a:off x="0" y="0"/>
          <a:ext cx="0" cy="0"/>
          <a:chOff x="0" y="0"/>
          <a:chExt cx="0" cy="0"/>
        </a:xfrm>
      </p:grpSpPr>
      <p:sp>
        <p:nvSpPr>
          <p:cNvPr id="225" name="Google Shape;225;p104"/>
          <p:cNvSpPr txBox="1"/>
          <p:nvPr>
            <p:ph type="ctrTitle"/>
          </p:nvPr>
        </p:nvSpPr>
        <p:spPr>
          <a:xfrm>
            <a:off x="914400" y="1220755"/>
            <a:ext cx="10363200" cy="914532"/>
          </a:xfrm>
          <a:prstGeom prst="rect">
            <a:avLst/>
          </a:prstGeom>
          <a:noFill/>
          <a:ln>
            <a:noFill/>
          </a:ln>
        </p:spPr>
        <p:txBody>
          <a:bodyPr anchorCtr="0" anchor="ctr" bIns="60950" lIns="121900" spcFirstLastPara="1" rIns="121900" wrap="square" tIns="60950">
            <a:noAutofit/>
          </a:bodyPr>
          <a:lstStyle>
            <a:lvl1pPr lvl="0" algn="ctr">
              <a:spcBef>
                <a:spcPts val="0"/>
              </a:spcBef>
              <a:spcAft>
                <a:spcPts val="0"/>
              </a:spcAft>
              <a:buSzPts val="1400"/>
              <a:buNone/>
              <a:defRPr>
                <a:solidFill>
                  <a:srgbClr val="3F3F3F"/>
                </a:solidFill>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26" name="Google Shape;226;p104"/>
          <p:cNvSpPr txBox="1"/>
          <p:nvPr>
            <p:ph idx="1" type="subTitle"/>
          </p:nvPr>
        </p:nvSpPr>
        <p:spPr>
          <a:xfrm>
            <a:off x="1828800" y="1943265"/>
            <a:ext cx="8534400" cy="672075"/>
          </a:xfrm>
          <a:prstGeom prst="rect">
            <a:avLst/>
          </a:prstGeom>
          <a:noFill/>
          <a:ln>
            <a:noFill/>
          </a:ln>
        </p:spPr>
        <p:txBody>
          <a:bodyPr anchorCtr="0" anchor="t" bIns="60950" lIns="121900" spcFirstLastPara="1" rIns="121900" wrap="square" tIns="60950">
            <a:noAutofit/>
          </a:bodyPr>
          <a:lstStyle>
            <a:lvl1pPr lvl="0" algn="ctr">
              <a:spcBef>
                <a:spcPts val="860"/>
              </a:spcBef>
              <a:spcAft>
                <a:spcPts val="0"/>
              </a:spcAft>
              <a:buClr>
                <a:srgbClr val="3F3F3F"/>
              </a:buClr>
              <a:buSzPts val="4300"/>
              <a:buNone/>
              <a:defRPr>
                <a:solidFill>
                  <a:srgbClr val="3F3F3F"/>
                </a:solidFill>
              </a:defRPr>
            </a:lvl1pPr>
            <a:lvl2pPr lvl="1" algn="ctr">
              <a:spcBef>
                <a:spcPts val="740"/>
              </a:spcBef>
              <a:spcAft>
                <a:spcPts val="0"/>
              </a:spcAft>
              <a:buClr>
                <a:srgbClr val="888888"/>
              </a:buClr>
              <a:buSzPts val="3700"/>
              <a:buNone/>
              <a:defRPr>
                <a:solidFill>
                  <a:srgbClr val="888888"/>
                </a:solidFill>
              </a:defRPr>
            </a:lvl2pPr>
            <a:lvl3pPr lvl="2" algn="ctr">
              <a:spcBef>
                <a:spcPts val="640"/>
              </a:spcBef>
              <a:spcAft>
                <a:spcPts val="0"/>
              </a:spcAft>
              <a:buClr>
                <a:srgbClr val="888888"/>
              </a:buClr>
              <a:buSzPts val="3200"/>
              <a:buNone/>
              <a:defRPr>
                <a:solidFill>
                  <a:srgbClr val="888888"/>
                </a:solidFill>
              </a:defRPr>
            </a:lvl3pPr>
            <a:lvl4pPr lvl="3" algn="ctr">
              <a:spcBef>
                <a:spcPts val="540"/>
              </a:spcBef>
              <a:spcAft>
                <a:spcPts val="0"/>
              </a:spcAft>
              <a:buClr>
                <a:srgbClr val="888888"/>
              </a:buClr>
              <a:buSzPts val="2700"/>
              <a:buNone/>
              <a:defRPr>
                <a:solidFill>
                  <a:srgbClr val="888888"/>
                </a:solidFill>
              </a:defRPr>
            </a:lvl4pPr>
            <a:lvl5pPr lvl="4" algn="ctr">
              <a:spcBef>
                <a:spcPts val="540"/>
              </a:spcBef>
              <a:spcAft>
                <a:spcPts val="0"/>
              </a:spcAft>
              <a:buClr>
                <a:srgbClr val="888888"/>
              </a:buClr>
              <a:buSzPts val="2700"/>
              <a:buNone/>
              <a:defRPr>
                <a:solidFill>
                  <a:srgbClr val="888888"/>
                </a:solidFill>
              </a:defRPr>
            </a:lvl5pPr>
            <a:lvl6pPr lvl="5" algn="ctr">
              <a:spcBef>
                <a:spcPts val="540"/>
              </a:spcBef>
              <a:spcAft>
                <a:spcPts val="0"/>
              </a:spcAft>
              <a:buClr>
                <a:srgbClr val="888888"/>
              </a:buClr>
              <a:buSzPts val="2700"/>
              <a:buNone/>
              <a:defRPr>
                <a:solidFill>
                  <a:srgbClr val="888888"/>
                </a:solidFill>
              </a:defRPr>
            </a:lvl6pPr>
            <a:lvl7pPr lvl="6" algn="ctr">
              <a:spcBef>
                <a:spcPts val="540"/>
              </a:spcBef>
              <a:spcAft>
                <a:spcPts val="0"/>
              </a:spcAft>
              <a:buClr>
                <a:srgbClr val="888888"/>
              </a:buClr>
              <a:buSzPts val="2700"/>
              <a:buNone/>
              <a:defRPr>
                <a:solidFill>
                  <a:srgbClr val="888888"/>
                </a:solidFill>
              </a:defRPr>
            </a:lvl7pPr>
            <a:lvl8pPr lvl="7" algn="ctr">
              <a:spcBef>
                <a:spcPts val="540"/>
              </a:spcBef>
              <a:spcAft>
                <a:spcPts val="0"/>
              </a:spcAft>
              <a:buClr>
                <a:srgbClr val="888888"/>
              </a:buClr>
              <a:buSzPts val="2700"/>
              <a:buNone/>
              <a:defRPr>
                <a:solidFill>
                  <a:srgbClr val="888888"/>
                </a:solidFill>
              </a:defRPr>
            </a:lvl8pPr>
            <a:lvl9pPr lvl="8" algn="ctr">
              <a:spcBef>
                <a:spcPts val="540"/>
              </a:spcBef>
              <a:spcAft>
                <a:spcPts val="0"/>
              </a:spcAft>
              <a:buClr>
                <a:srgbClr val="888888"/>
              </a:buClr>
              <a:buSzPts val="2700"/>
              <a:buNone/>
              <a:defRPr>
                <a:solidFill>
                  <a:srgbClr val="888888"/>
                </a:solidFill>
              </a:defRPr>
            </a:lvl9pPr>
          </a:lstStyle>
          <a:p/>
        </p:txBody>
      </p:sp>
      <p:sp>
        <p:nvSpPr>
          <p:cNvPr id="227" name="Google Shape;227;p104"/>
          <p:cNvSpPr txBox="1"/>
          <p:nvPr>
            <p:ph idx="10" type="dt"/>
          </p:nvPr>
        </p:nvSpPr>
        <p:spPr>
          <a:xfrm>
            <a:off x="609600" y="6356357"/>
            <a:ext cx="2844800" cy="366183"/>
          </a:xfrm>
          <a:prstGeom prst="rect">
            <a:avLst/>
          </a:prstGeom>
          <a:noFill/>
          <a:ln>
            <a:noFill/>
          </a:ln>
        </p:spPr>
        <p:txBody>
          <a:bodyPr anchorCtr="0" anchor="ctr" bIns="60950" lIns="121900" spcFirstLastPara="1" rIns="121900" wrap="square" tIns="609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8" name="Google Shape;228;p104"/>
          <p:cNvSpPr txBox="1"/>
          <p:nvPr>
            <p:ph idx="11" type="ftr"/>
          </p:nvPr>
        </p:nvSpPr>
        <p:spPr>
          <a:xfrm>
            <a:off x="4165600" y="6356357"/>
            <a:ext cx="3860800" cy="366183"/>
          </a:xfrm>
          <a:prstGeom prst="rect">
            <a:avLst/>
          </a:prstGeom>
          <a:noFill/>
          <a:ln>
            <a:noFill/>
          </a:ln>
        </p:spPr>
        <p:txBody>
          <a:bodyPr anchorCtr="0" anchor="ctr" bIns="60950" lIns="121900" spcFirstLastPara="1" rIns="121900" wrap="square" tIns="6095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9" name="Google Shape;229;p104"/>
          <p:cNvSpPr txBox="1"/>
          <p:nvPr>
            <p:ph idx="12" type="sldNum"/>
          </p:nvPr>
        </p:nvSpPr>
        <p:spPr>
          <a:xfrm>
            <a:off x="8737600" y="6356357"/>
            <a:ext cx="2844800" cy="366183"/>
          </a:xfrm>
          <a:prstGeom prst="rect">
            <a:avLst/>
          </a:prstGeom>
          <a:noFill/>
          <a:ln>
            <a:noFill/>
          </a:ln>
        </p:spPr>
        <p:txBody>
          <a:bodyPr anchorCtr="0" anchor="ctr" bIns="60950" lIns="121900" spcFirstLastPara="1" rIns="121900" wrap="square" tIns="60950">
            <a:noAutofit/>
          </a:bodyPr>
          <a:lstStyle>
            <a:lvl1pPr indent="0" lvl="0" marL="0" marR="0" algn="r">
              <a:spcBef>
                <a:spcPts val="0"/>
              </a:spcBef>
              <a:buNone/>
              <a:defRPr sz="1600">
                <a:solidFill>
                  <a:srgbClr val="898989"/>
                </a:solidFill>
                <a:latin typeface="Calibri"/>
                <a:ea typeface="Calibri"/>
                <a:cs typeface="Calibri"/>
                <a:sym typeface="Calibri"/>
              </a:defRPr>
            </a:lvl1pPr>
            <a:lvl2pPr indent="0" lvl="1" marL="0" marR="0" algn="r">
              <a:spcBef>
                <a:spcPts val="0"/>
              </a:spcBef>
              <a:buNone/>
              <a:defRPr sz="1600">
                <a:solidFill>
                  <a:srgbClr val="898989"/>
                </a:solidFill>
                <a:latin typeface="Calibri"/>
                <a:ea typeface="Calibri"/>
                <a:cs typeface="Calibri"/>
                <a:sym typeface="Calibri"/>
              </a:defRPr>
            </a:lvl2pPr>
            <a:lvl3pPr indent="0" lvl="2" marL="0" marR="0" algn="r">
              <a:spcBef>
                <a:spcPts val="0"/>
              </a:spcBef>
              <a:buNone/>
              <a:defRPr sz="1600">
                <a:solidFill>
                  <a:srgbClr val="898989"/>
                </a:solidFill>
                <a:latin typeface="Calibri"/>
                <a:ea typeface="Calibri"/>
                <a:cs typeface="Calibri"/>
                <a:sym typeface="Calibri"/>
              </a:defRPr>
            </a:lvl3pPr>
            <a:lvl4pPr indent="0" lvl="3" marL="0" marR="0" algn="r">
              <a:spcBef>
                <a:spcPts val="0"/>
              </a:spcBef>
              <a:buNone/>
              <a:defRPr sz="1600">
                <a:solidFill>
                  <a:srgbClr val="898989"/>
                </a:solidFill>
                <a:latin typeface="Calibri"/>
                <a:ea typeface="Calibri"/>
                <a:cs typeface="Calibri"/>
                <a:sym typeface="Calibri"/>
              </a:defRPr>
            </a:lvl4pPr>
            <a:lvl5pPr indent="0" lvl="4" marL="0" marR="0" algn="r">
              <a:spcBef>
                <a:spcPts val="0"/>
              </a:spcBef>
              <a:buNone/>
              <a:defRPr sz="1600">
                <a:solidFill>
                  <a:srgbClr val="898989"/>
                </a:solidFill>
                <a:latin typeface="Calibri"/>
                <a:ea typeface="Calibri"/>
                <a:cs typeface="Calibri"/>
                <a:sym typeface="Calibri"/>
              </a:defRPr>
            </a:lvl5pPr>
            <a:lvl6pPr indent="0" lvl="5" marL="0" marR="0" algn="r">
              <a:spcBef>
                <a:spcPts val="0"/>
              </a:spcBef>
              <a:buNone/>
              <a:defRPr sz="1600">
                <a:solidFill>
                  <a:srgbClr val="898989"/>
                </a:solidFill>
                <a:latin typeface="Calibri"/>
                <a:ea typeface="Calibri"/>
                <a:cs typeface="Calibri"/>
                <a:sym typeface="Calibri"/>
              </a:defRPr>
            </a:lvl6pPr>
            <a:lvl7pPr indent="0" lvl="6" marL="0" marR="0" algn="r">
              <a:spcBef>
                <a:spcPts val="0"/>
              </a:spcBef>
              <a:buNone/>
              <a:defRPr sz="1600">
                <a:solidFill>
                  <a:srgbClr val="898989"/>
                </a:solidFill>
                <a:latin typeface="Calibri"/>
                <a:ea typeface="Calibri"/>
                <a:cs typeface="Calibri"/>
                <a:sym typeface="Calibri"/>
              </a:defRPr>
            </a:lvl7pPr>
            <a:lvl8pPr indent="0" lvl="7" marL="0" marR="0" algn="r">
              <a:spcBef>
                <a:spcPts val="0"/>
              </a:spcBef>
              <a:buNone/>
              <a:defRPr sz="1600">
                <a:solidFill>
                  <a:srgbClr val="898989"/>
                </a:solidFill>
                <a:latin typeface="Calibri"/>
                <a:ea typeface="Calibri"/>
                <a:cs typeface="Calibri"/>
                <a:sym typeface="Calibri"/>
              </a:defRPr>
            </a:lvl8pPr>
            <a:lvl9pPr indent="0" lvl="8" marL="0" marR="0" algn="r">
              <a:spcBef>
                <a:spcPts val="0"/>
              </a:spcBef>
              <a:buNone/>
              <a:defRPr sz="1600">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2 - Templateswise.com">
  <p:cSld name="Title and Content 2 - Templateswise.com">
    <p:bg>
      <p:bgPr>
        <a:blipFill>
          <a:blip r:embed="rId2">
            <a:alphaModFix/>
          </a:blip>
          <a:stretch>
            <a:fillRect/>
          </a:stretch>
        </a:blipFill>
      </p:bgPr>
    </p:bg>
    <p:spTree>
      <p:nvGrpSpPr>
        <p:cNvPr id="230" name="Shape 230"/>
        <p:cNvGrpSpPr/>
        <p:nvPr/>
      </p:nvGrpSpPr>
      <p:grpSpPr>
        <a:xfrm>
          <a:off x="0" y="0"/>
          <a:ext cx="0" cy="0"/>
          <a:chOff x="0" y="0"/>
          <a:chExt cx="0" cy="0"/>
        </a:xfrm>
      </p:grpSpPr>
      <p:sp>
        <p:nvSpPr>
          <p:cNvPr id="231" name="Google Shape;231;p105"/>
          <p:cNvSpPr txBox="1"/>
          <p:nvPr>
            <p:ph type="title"/>
          </p:nvPr>
        </p:nvSpPr>
        <p:spPr>
          <a:xfrm>
            <a:off x="609600" y="932723"/>
            <a:ext cx="10972800" cy="1143000"/>
          </a:xfrm>
          <a:prstGeom prst="rect">
            <a:avLst/>
          </a:prstGeom>
          <a:noFill/>
          <a:ln>
            <a:noFill/>
          </a:ln>
        </p:spPr>
        <p:txBody>
          <a:bodyPr anchorCtr="0" anchor="ctr" bIns="60950" lIns="121900" spcFirstLastPara="1" rIns="121900" wrap="square" tIns="6095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32" name="Google Shape;232;p105"/>
          <p:cNvSpPr txBox="1"/>
          <p:nvPr>
            <p:ph idx="1" type="body"/>
          </p:nvPr>
        </p:nvSpPr>
        <p:spPr>
          <a:xfrm>
            <a:off x="609600" y="2084856"/>
            <a:ext cx="10972800" cy="4041313"/>
          </a:xfrm>
          <a:prstGeom prst="rect">
            <a:avLst/>
          </a:prstGeom>
          <a:noFill/>
          <a:ln>
            <a:noFill/>
          </a:ln>
        </p:spPr>
        <p:txBody>
          <a:bodyPr anchorCtr="0" anchor="t" bIns="60950" lIns="121900" spcFirstLastPara="1" rIns="121900" wrap="square" tIns="60950">
            <a:noAutofit/>
          </a:bodyPr>
          <a:lstStyle>
            <a:lvl1pPr indent="-228600" lvl="0" marL="457200" algn="ctr">
              <a:spcBef>
                <a:spcPts val="860"/>
              </a:spcBef>
              <a:spcAft>
                <a:spcPts val="0"/>
              </a:spcAft>
              <a:buClr>
                <a:srgbClr val="404040"/>
              </a:buClr>
              <a:buSzPts val="4300"/>
              <a:buNone/>
              <a:defRPr/>
            </a:lvl1pPr>
            <a:lvl2pPr indent="-342900" lvl="1" marL="914400" algn="l">
              <a:spcBef>
                <a:spcPts val="360"/>
              </a:spcBef>
              <a:spcAft>
                <a:spcPts val="0"/>
              </a:spcAft>
              <a:buClr>
                <a:srgbClr val="404040"/>
              </a:buClr>
              <a:buSzPts val="1800"/>
              <a:buChar char="–"/>
              <a:defRPr/>
            </a:lvl2pPr>
            <a:lvl3pPr indent="-342900" lvl="2" marL="1371600" algn="l">
              <a:spcBef>
                <a:spcPts val="360"/>
              </a:spcBef>
              <a:spcAft>
                <a:spcPts val="0"/>
              </a:spcAft>
              <a:buClr>
                <a:srgbClr val="404040"/>
              </a:buClr>
              <a:buSzPts val="1800"/>
              <a:buChar char="•"/>
              <a:defRPr/>
            </a:lvl3pPr>
            <a:lvl4pPr indent="-342900" lvl="3" marL="1828800" algn="l">
              <a:spcBef>
                <a:spcPts val="360"/>
              </a:spcBef>
              <a:spcAft>
                <a:spcPts val="0"/>
              </a:spcAft>
              <a:buClr>
                <a:srgbClr val="404040"/>
              </a:buClr>
              <a:buSzPts val="1800"/>
              <a:buChar char="–"/>
              <a:defRPr/>
            </a:lvl4pPr>
            <a:lvl5pPr indent="-342900" lvl="4" marL="2286000" algn="l">
              <a:spcBef>
                <a:spcPts val="360"/>
              </a:spcBef>
              <a:spcAft>
                <a:spcPts val="0"/>
              </a:spcAft>
              <a:buClr>
                <a:srgbClr val="404040"/>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33" name="Google Shape;233;p105"/>
          <p:cNvSpPr txBox="1"/>
          <p:nvPr>
            <p:ph idx="10" type="dt"/>
          </p:nvPr>
        </p:nvSpPr>
        <p:spPr>
          <a:xfrm>
            <a:off x="609600" y="6356357"/>
            <a:ext cx="2844800" cy="366183"/>
          </a:xfrm>
          <a:prstGeom prst="rect">
            <a:avLst/>
          </a:prstGeom>
          <a:noFill/>
          <a:ln>
            <a:noFill/>
          </a:ln>
        </p:spPr>
        <p:txBody>
          <a:bodyPr anchorCtr="0" anchor="ctr" bIns="60950" lIns="121900" spcFirstLastPara="1" rIns="121900" wrap="square" tIns="609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4" name="Google Shape;234;p105"/>
          <p:cNvSpPr txBox="1"/>
          <p:nvPr>
            <p:ph idx="11" type="ftr"/>
          </p:nvPr>
        </p:nvSpPr>
        <p:spPr>
          <a:xfrm>
            <a:off x="4165600" y="6356357"/>
            <a:ext cx="3860800" cy="366183"/>
          </a:xfrm>
          <a:prstGeom prst="rect">
            <a:avLst/>
          </a:prstGeom>
          <a:noFill/>
          <a:ln>
            <a:noFill/>
          </a:ln>
        </p:spPr>
        <p:txBody>
          <a:bodyPr anchorCtr="0" anchor="ctr" bIns="60950" lIns="121900" spcFirstLastPara="1" rIns="121900" wrap="square" tIns="6095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5" name="Google Shape;235;p105"/>
          <p:cNvSpPr txBox="1"/>
          <p:nvPr>
            <p:ph idx="12" type="sldNum"/>
          </p:nvPr>
        </p:nvSpPr>
        <p:spPr>
          <a:xfrm>
            <a:off x="8737600" y="6356357"/>
            <a:ext cx="2844800" cy="366183"/>
          </a:xfrm>
          <a:prstGeom prst="rect">
            <a:avLst/>
          </a:prstGeom>
          <a:noFill/>
          <a:ln>
            <a:noFill/>
          </a:ln>
        </p:spPr>
        <p:txBody>
          <a:bodyPr anchorCtr="0" anchor="ctr" bIns="60950" lIns="121900" spcFirstLastPara="1" rIns="121900" wrap="square" tIns="60950">
            <a:noAutofit/>
          </a:bodyPr>
          <a:lstStyle>
            <a:lvl1pPr indent="0" lvl="0" marL="0" marR="0" algn="r">
              <a:spcBef>
                <a:spcPts val="0"/>
              </a:spcBef>
              <a:buNone/>
              <a:defRPr sz="1600">
                <a:solidFill>
                  <a:srgbClr val="898989"/>
                </a:solidFill>
                <a:latin typeface="Calibri"/>
                <a:ea typeface="Calibri"/>
                <a:cs typeface="Calibri"/>
                <a:sym typeface="Calibri"/>
              </a:defRPr>
            </a:lvl1pPr>
            <a:lvl2pPr indent="0" lvl="1" marL="0" marR="0" algn="r">
              <a:spcBef>
                <a:spcPts val="0"/>
              </a:spcBef>
              <a:buNone/>
              <a:defRPr sz="1600">
                <a:solidFill>
                  <a:srgbClr val="898989"/>
                </a:solidFill>
                <a:latin typeface="Calibri"/>
                <a:ea typeface="Calibri"/>
                <a:cs typeface="Calibri"/>
                <a:sym typeface="Calibri"/>
              </a:defRPr>
            </a:lvl2pPr>
            <a:lvl3pPr indent="0" lvl="2" marL="0" marR="0" algn="r">
              <a:spcBef>
                <a:spcPts val="0"/>
              </a:spcBef>
              <a:buNone/>
              <a:defRPr sz="1600">
                <a:solidFill>
                  <a:srgbClr val="898989"/>
                </a:solidFill>
                <a:latin typeface="Calibri"/>
                <a:ea typeface="Calibri"/>
                <a:cs typeface="Calibri"/>
                <a:sym typeface="Calibri"/>
              </a:defRPr>
            </a:lvl3pPr>
            <a:lvl4pPr indent="0" lvl="3" marL="0" marR="0" algn="r">
              <a:spcBef>
                <a:spcPts val="0"/>
              </a:spcBef>
              <a:buNone/>
              <a:defRPr sz="1600">
                <a:solidFill>
                  <a:srgbClr val="898989"/>
                </a:solidFill>
                <a:latin typeface="Calibri"/>
                <a:ea typeface="Calibri"/>
                <a:cs typeface="Calibri"/>
                <a:sym typeface="Calibri"/>
              </a:defRPr>
            </a:lvl4pPr>
            <a:lvl5pPr indent="0" lvl="4" marL="0" marR="0" algn="r">
              <a:spcBef>
                <a:spcPts val="0"/>
              </a:spcBef>
              <a:buNone/>
              <a:defRPr sz="1600">
                <a:solidFill>
                  <a:srgbClr val="898989"/>
                </a:solidFill>
                <a:latin typeface="Calibri"/>
                <a:ea typeface="Calibri"/>
                <a:cs typeface="Calibri"/>
                <a:sym typeface="Calibri"/>
              </a:defRPr>
            </a:lvl5pPr>
            <a:lvl6pPr indent="0" lvl="5" marL="0" marR="0" algn="r">
              <a:spcBef>
                <a:spcPts val="0"/>
              </a:spcBef>
              <a:buNone/>
              <a:defRPr sz="1600">
                <a:solidFill>
                  <a:srgbClr val="898989"/>
                </a:solidFill>
                <a:latin typeface="Calibri"/>
                <a:ea typeface="Calibri"/>
                <a:cs typeface="Calibri"/>
                <a:sym typeface="Calibri"/>
              </a:defRPr>
            </a:lvl6pPr>
            <a:lvl7pPr indent="0" lvl="6" marL="0" marR="0" algn="r">
              <a:spcBef>
                <a:spcPts val="0"/>
              </a:spcBef>
              <a:buNone/>
              <a:defRPr sz="1600">
                <a:solidFill>
                  <a:srgbClr val="898989"/>
                </a:solidFill>
                <a:latin typeface="Calibri"/>
                <a:ea typeface="Calibri"/>
                <a:cs typeface="Calibri"/>
                <a:sym typeface="Calibri"/>
              </a:defRPr>
            </a:lvl7pPr>
            <a:lvl8pPr indent="0" lvl="7" marL="0" marR="0" algn="r">
              <a:spcBef>
                <a:spcPts val="0"/>
              </a:spcBef>
              <a:buNone/>
              <a:defRPr sz="1600">
                <a:solidFill>
                  <a:srgbClr val="898989"/>
                </a:solidFill>
                <a:latin typeface="Calibri"/>
                <a:ea typeface="Calibri"/>
                <a:cs typeface="Calibri"/>
                <a:sym typeface="Calibri"/>
              </a:defRPr>
            </a:lvl8pPr>
            <a:lvl9pPr indent="0" lvl="8" marL="0" marR="0" algn="r">
              <a:spcBef>
                <a:spcPts val="0"/>
              </a:spcBef>
              <a:buNone/>
              <a:defRPr sz="1600">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олько заголовок" type="titleOnly">
  <p:cSld name="TITLE_ONLY">
    <p:spTree>
      <p:nvGrpSpPr>
        <p:cNvPr id="236" name="Shape 236"/>
        <p:cNvGrpSpPr/>
        <p:nvPr/>
      </p:nvGrpSpPr>
      <p:grpSpPr>
        <a:xfrm>
          <a:off x="0" y="0"/>
          <a:ext cx="0" cy="0"/>
          <a:chOff x="0" y="0"/>
          <a:chExt cx="0" cy="0"/>
        </a:xfrm>
      </p:grpSpPr>
      <p:sp>
        <p:nvSpPr>
          <p:cNvPr id="237" name="Google Shape;237;p106"/>
          <p:cNvSpPr txBox="1"/>
          <p:nvPr>
            <p:ph type="title"/>
          </p:nvPr>
        </p:nvSpPr>
        <p:spPr>
          <a:xfrm>
            <a:off x="609600" y="275167"/>
            <a:ext cx="10972800" cy="1143000"/>
          </a:xfrm>
          <a:prstGeom prst="rect">
            <a:avLst/>
          </a:prstGeom>
          <a:noFill/>
          <a:ln>
            <a:noFill/>
          </a:ln>
        </p:spPr>
        <p:txBody>
          <a:bodyPr anchorCtr="0" anchor="ctr" bIns="60950" lIns="121900" spcFirstLastPara="1" rIns="121900" wrap="square" tIns="6095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38" name="Google Shape;238;p106"/>
          <p:cNvSpPr txBox="1"/>
          <p:nvPr>
            <p:ph idx="10" type="dt"/>
          </p:nvPr>
        </p:nvSpPr>
        <p:spPr>
          <a:xfrm>
            <a:off x="609600" y="6356357"/>
            <a:ext cx="2844800" cy="366183"/>
          </a:xfrm>
          <a:prstGeom prst="rect">
            <a:avLst/>
          </a:prstGeom>
          <a:noFill/>
          <a:ln>
            <a:noFill/>
          </a:ln>
        </p:spPr>
        <p:txBody>
          <a:bodyPr anchorCtr="0" anchor="ctr" bIns="60950" lIns="121900" spcFirstLastPara="1" rIns="121900" wrap="square" tIns="609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9" name="Google Shape;239;p106"/>
          <p:cNvSpPr txBox="1"/>
          <p:nvPr>
            <p:ph idx="11" type="ftr"/>
          </p:nvPr>
        </p:nvSpPr>
        <p:spPr>
          <a:xfrm>
            <a:off x="4165600" y="6356357"/>
            <a:ext cx="3860800" cy="366183"/>
          </a:xfrm>
          <a:prstGeom prst="rect">
            <a:avLst/>
          </a:prstGeom>
          <a:noFill/>
          <a:ln>
            <a:noFill/>
          </a:ln>
        </p:spPr>
        <p:txBody>
          <a:bodyPr anchorCtr="0" anchor="ctr" bIns="60950" lIns="121900" spcFirstLastPara="1" rIns="121900" wrap="square" tIns="6095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0" name="Google Shape;240;p106"/>
          <p:cNvSpPr txBox="1"/>
          <p:nvPr>
            <p:ph idx="12" type="sldNum"/>
          </p:nvPr>
        </p:nvSpPr>
        <p:spPr>
          <a:xfrm>
            <a:off x="8737600" y="6356357"/>
            <a:ext cx="2844800" cy="366183"/>
          </a:xfrm>
          <a:prstGeom prst="rect">
            <a:avLst/>
          </a:prstGeom>
          <a:noFill/>
          <a:ln>
            <a:noFill/>
          </a:ln>
        </p:spPr>
        <p:txBody>
          <a:bodyPr anchorCtr="0" anchor="ctr" bIns="60950" lIns="121900" spcFirstLastPara="1" rIns="121900" wrap="square" tIns="60950">
            <a:noAutofit/>
          </a:bodyPr>
          <a:lstStyle>
            <a:lvl1pPr indent="0" lvl="0" marL="0" marR="0" algn="r">
              <a:spcBef>
                <a:spcPts val="0"/>
              </a:spcBef>
              <a:buNone/>
              <a:defRPr sz="1600">
                <a:solidFill>
                  <a:srgbClr val="898989"/>
                </a:solidFill>
                <a:latin typeface="Calibri"/>
                <a:ea typeface="Calibri"/>
                <a:cs typeface="Calibri"/>
                <a:sym typeface="Calibri"/>
              </a:defRPr>
            </a:lvl1pPr>
            <a:lvl2pPr indent="0" lvl="1" marL="0" marR="0" algn="r">
              <a:spcBef>
                <a:spcPts val="0"/>
              </a:spcBef>
              <a:buNone/>
              <a:defRPr sz="1600">
                <a:solidFill>
                  <a:srgbClr val="898989"/>
                </a:solidFill>
                <a:latin typeface="Calibri"/>
                <a:ea typeface="Calibri"/>
                <a:cs typeface="Calibri"/>
                <a:sym typeface="Calibri"/>
              </a:defRPr>
            </a:lvl2pPr>
            <a:lvl3pPr indent="0" lvl="2" marL="0" marR="0" algn="r">
              <a:spcBef>
                <a:spcPts val="0"/>
              </a:spcBef>
              <a:buNone/>
              <a:defRPr sz="1600">
                <a:solidFill>
                  <a:srgbClr val="898989"/>
                </a:solidFill>
                <a:latin typeface="Calibri"/>
                <a:ea typeface="Calibri"/>
                <a:cs typeface="Calibri"/>
                <a:sym typeface="Calibri"/>
              </a:defRPr>
            </a:lvl3pPr>
            <a:lvl4pPr indent="0" lvl="3" marL="0" marR="0" algn="r">
              <a:spcBef>
                <a:spcPts val="0"/>
              </a:spcBef>
              <a:buNone/>
              <a:defRPr sz="1600">
                <a:solidFill>
                  <a:srgbClr val="898989"/>
                </a:solidFill>
                <a:latin typeface="Calibri"/>
                <a:ea typeface="Calibri"/>
                <a:cs typeface="Calibri"/>
                <a:sym typeface="Calibri"/>
              </a:defRPr>
            </a:lvl4pPr>
            <a:lvl5pPr indent="0" lvl="4" marL="0" marR="0" algn="r">
              <a:spcBef>
                <a:spcPts val="0"/>
              </a:spcBef>
              <a:buNone/>
              <a:defRPr sz="1600">
                <a:solidFill>
                  <a:srgbClr val="898989"/>
                </a:solidFill>
                <a:latin typeface="Calibri"/>
                <a:ea typeface="Calibri"/>
                <a:cs typeface="Calibri"/>
                <a:sym typeface="Calibri"/>
              </a:defRPr>
            </a:lvl5pPr>
            <a:lvl6pPr indent="0" lvl="5" marL="0" marR="0" algn="r">
              <a:spcBef>
                <a:spcPts val="0"/>
              </a:spcBef>
              <a:buNone/>
              <a:defRPr sz="1600">
                <a:solidFill>
                  <a:srgbClr val="898989"/>
                </a:solidFill>
                <a:latin typeface="Calibri"/>
                <a:ea typeface="Calibri"/>
                <a:cs typeface="Calibri"/>
                <a:sym typeface="Calibri"/>
              </a:defRPr>
            </a:lvl6pPr>
            <a:lvl7pPr indent="0" lvl="6" marL="0" marR="0" algn="r">
              <a:spcBef>
                <a:spcPts val="0"/>
              </a:spcBef>
              <a:buNone/>
              <a:defRPr sz="1600">
                <a:solidFill>
                  <a:srgbClr val="898989"/>
                </a:solidFill>
                <a:latin typeface="Calibri"/>
                <a:ea typeface="Calibri"/>
                <a:cs typeface="Calibri"/>
                <a:sym typeface="Calibri"/>
              </a:defRPr>
            </a:lvl7pPr>
            <a:lvl8pPr indent="0" lvl="7" marL="0" marR="0" algn="r">
              <a:spcBef>
                <a:spcPts val="0"/>
              </a:spcBef>
              <a:buNone/>
              <a:defRPr sz="1600">
                <a:solidFill>
                  <a:srgbClr val="898989"/>
                </a:solidFill>
                <a:latin typeface="Calibri"/>
                <a:ea typeface="Calibri"/>
                <a:cs typeface="Calibri"/>
                <a:sym typeface="Calibri"/>
              </a:defRPr>
            </a:lvl8pPr>
            <a:lvl9pPr indent="0" lvl="8" marL="0" marR="0" algn="r">
              <a:spcBef>
                <a:spcPts val="0"/>
              </a:spcBef>
              <a:buNone/>
              <a:defRPr sz="1600">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раздела" type="secHead">
  <p:cSld name="SECTION_HEADER">
    <p:spTree>
      <p:nvGrpSpPr>
        <p:cNvPr id="51" name="Shape 51"/>
        <p:cNvGrpSpPr/>
        <p:nvPr/>
      </p:nvGrpSpPr>
      <p:grpSpPr>
        <a:xfrm>
          <a:off x="0" y="0"/>
          <a:ext cx="0" cy="0"/>
          <a:chOff x="0" y="0"/>
          <a:chExt cx="0" cy="0"/>
        </a:xfrm>
      </p:grpSpPr>
      <p:sp>
        <p:nvSpPr>
          <p:cNvPr id="52" name="Google Shape;52;p87"/>
          <p:cNvSpPr txBox="1"/>
          <p:nvPr>
            <p:ph type="title"/>
          </p:nvPr>
        </p:nvSpPr>
        <p:spPr>
          <a:xfrm>
            <a:off x="963084" y="4406941"/>
            <a:ext cx="103632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40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7"/>
          <p:cNvSpPr txBox="1"/>
          <p:nvPr>
            <p:ph idx="1" type="body"/>
          </p:nvPr>
        </p:nvSpPr>
        <p:spPr>
          <a:xfrm>
            <a:off x="963084" y="2906713"/>
            <a:ext cx="103632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SzPts val="1500"/>
              <a:buNone/>
              <a:defRPr sz="2000"/>
            </a:lvl1pPr>
            <a:lvl2pPr indent="-228600" lvl="1" marL="914400" algn="l">
              <a:spcBef>
                <a:spcPts val="380"/>
              </a:spcBef>
              <a:spcAft>
                <a:spcPts val="0"/>
              </a:spcAft>
              <a:buSzPts val="1520"/>
              <a:buNone/>
              <a:defRPr sz="1900"/>
            </a:lvl2pPr>
            <a:lvl3pPr indent="-228600" lvl="2" marL="1371600" algn="l">
              <a:spcBef>
                <a:spcPts val="320"/>
              </a:spcBef>
              <a:spcAft>
                <a:spcPts val="0"/>
              </a:spcAft>
              <a:buSzPts val="1040"/>
              <a:buNone/>
              <a:defRPr sz="1600"/>
            </a:lvl3pPr>
            <a:lvl4pPr indent="-228600" lvl="3" marL="1828800" algn="l">
              <a:spcBef>
                <a:spcPts val="300"/>
              </a:spcBef>
              <a:spcAft>
                <a:spcPts val="0"/>
              </a:spcAft>
              <a:buSzPts val="1050"/>
              <a:buNone/>
              <a:defRPr sz="1500"/>
            </a:lvl4pPr>
            <a:lvl5pPr indent="-228600" lvl="4" marL="2286000" algn="l">
              <a:spcBef>
                <a:spcPts val="300"/>
              </a:spcBef>
              <a:spcAft>
                <a:spcPts val="0"/>
              </a:spcAft>
              <a:buSzPts val="1500"/>
              <a:buNone/>
              <a:defRPr sz="1500"/>
            </a:lvl5pPr>
            <a:lvl6pPr indent="-228600" lvl="5" marL="2743200" algn="l">
              <a:spcBef>
                <a:spcPts val="300"/>
              </a:spcBef>
              <a:spcAft>
                <a:spcPts val="0"/>
              </a:spcAft>
              <a:buSzPts val="1500"/>
              <a:buNone/>
              <a:defRPr sz="1500"/>
            </a:lvl6pPr>
            <a:lvl7pPr indent="-228600" lvl="6" marL="3200400" algn="l">
              <a:spcBef>
                <a:spcPts val="300"/>
              </a:spcBef>
              <a:spcAft>
                <a:spcPts val="0"/>
              </a:spcAft>
              <a:buSzPts val="1500"/>
              <a:buNone/>
              <a:defRPr sz="1500"/>
            </a:lvl7pPr>
            <a:lvl8pPr indent="-228600" lvl="7" marL="3657600" algn="l">
              <a:spcBef>
                <a:spcPts val="300"/>
              </a:spcBef>
              <a:spcAft>
                <a:spcPts val="0"/>
              </a:spcAft>
              <a:buSzPts val="1500"/>
              <a:buNone/>
              <a:defRPr sz="1500"/>
            </a:lvl8pPr>
            <a:lvl9pPr indent="-228600" lvl="8" marL="4114800" algn="l">
              <a:spcBef>
                <a:spcPts val="300"/>
              </a:spcBef>
              <a:spcAft>
                <a:spcPts val="0"/>
              </a:spcAft>
              <a:buSzPts val="1500"/>
              <a:buNone/>
              <a:defRPr sz="1500"/>
            </a:lvl9pPr>
          </a:lstStyle>
          <a:p/>
        </p:txBody>
      </p:sp>
      <p:sp>
        <p:nvSpPr>
          <p:cNvPr id="54" name="Google Shape;54;p87"/>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87"/>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56" name="Google Shape;56;p87"/>
          <p:cNvSpPr txBox="1"/>
          <p:nvPr>
            <p:ph idx="10" type="dt"/>
          </p:nvPr>
        </p:nvSpPr>
        <p:spPr>
          <a:xfrm>
            <a:off x="609600" y="624526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Два объекта" type="twoObj">
  <p:cSld name="TWO_OBJECTS">
    <p:spTree>
      <p:nvGrpSpPr>
        <p:cNvPr id="57" name="Shape 57"/>
        <p:cNvGrpSpPr/>
        <p:nvPr/>
      </p:nvGrpSpPr>
      <p:grpSpPr>
        <a:xfrm>
          <a:off x="0" y="0"/>
          <a:ext cx="0" cy="0"/>
          <a:chOff x="0" y="0"/>
          <a:chExt cx="0" cy="0"/>
        </a:xfrm>
      </p:grpSpPr>
      <p:sp>
        <p:nvSpPr>
          <p:cNvPr id="58" name="Google Shape;58;p88"/>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88"/>
          <p:cNvSpPr txBox="1"/>
          <p:nvPr>
            <p:ph idx="1" type="body"/>
          </p:nvPr>
        </p:nvSpPr>
        <p:spPr>
          <a:xfrm>
            <a:off x="609600" y="1981200"/>
            <a:ext cx="5384800" cy="3886200"/>
          </a:xfrm>
          <a:prstGeom prst="rect">
            <a:avLst/>
          </a:prstGeom>
          <a:noFill/>
          <a:ln>
            <a:noFill/>
          </a:ln>
        </p:spPr>
        <p:txBody>
          <a:bodyPr anchorCtr="0" anchor="t" bIns="45700" lIns="91425" spcFirstLastPara="1" rIns="91425" wrap="square" tIns="45700">
            <a:noAutofit/>
          </a:bodyPr>
          <a:lstStyle>
            <a:lvl1pPr indent="-361950" lvl="0" marL="457200" algn="l">
              <a:spcBef>
                <a:spcPts val="560"/>
              </a:spcBef>
              <a:spcAft>
                <a:spcPts val="0"/>
              </a:spcAft>
              <a:buSzPts val="2100"/>
              <a:buChar char="■"/>
              <a:defRPr sz="2800"/>
            </a:lvl1pPr>
            <a:lvl2pPr indent="-350519" lvl="1" marL="914400" algn="l">
              <a:spcBef>
                <a:spcPts val="480"/>
              </a:spcBef>
              <a:spcAft>
                <a:spcPts val="0"/>
              </a:spcAft>
              <a:buSzPts val="1920"/>
              <a:buChar char="◻"/>
              <a:defRPr sz="2400"/>
            </a:lvl2pPr>
            <a:lvl3pPr indent="-311150" lvl="2" marL="1371600" algn="l">
              <a:spcBef>
                <a:spcPts val="400"/>
              </a:spcBef>
              <a:spcAft>
                <a:spcPts val="0"/>
              </a:spcAft>
              <a:buSzPts val="1300"/>
              <a:buChar char="■"/>
              <a:defRPr sz="2000"/>
            </a:lvl3pPr>
            <a:lvl4pPr indent="-313055" lvl="3" marL="1828800" algn="l">
              <a:spcBef>
                <a:spcPts val="380"/>
              </a:spcBef>
              <a:spcAft>
                <a:spcPts val="0"/>
              </a:spcAft>
              <a:buSzPts val="1330"/>
              <a:buChar char="◻"/>
              <a:defRPr sz="1900"/>
            </a:lvl4pPr>
            <a:lvl5pPr indent="-349250" lvl="4" marL="2286000" algn="l">
              <a:spcBef>
                <a:spcPts val="380"/>
              </a:spcBef>
              <a:spcAft>
                <a:spcPts val="0"/>
              </a:spcAft>
              <a:buSzPts val="1900"/>
              <a:buChar char="▪"/>
              <a:defRPr sz="1900"/>
            </a:lvl5pPr>
            <a:lvl6pPr indent="-349250" lvl="5" marL="2743200" algn="l">
              <a:spcBef>
                <a:spcPts val="380"/>
              </a:spcBef>
              <a:spcAft>
                <a:spcPts val="0"/>
              </a:spcAft>
              <a:buSzPts val="1900"/>
              <a:buChar char="▪"/>
              <a:defRPr sz="1900"/>
            </a:lvl6pPr>
            <a:lvl7pPr indent="-349250" lvl="6" marL="3200400" algn="l">
              <a:spcBef>
                <a:spcPts val="380"/>
              </a:spcBef>
              <a:spcAft>
                <a:spcPts val="0"/>
              </a:spcAft>
              <a:buSzPts val="1900"/>
              <a:buChar char="▪"/>
              <a:defRPr sz="1900"/>
            </a:lvl7pPr>
            <a:lvl8pPr indent="-349250" lvl="7" marL="3657600" algn="l">
              <a:spcBef>
                <a:spcPts val="380"/>
              </a:spcBef>
              <a:spcAft>
                <a:spcPts val="0"/>
              </a:spcAft>
              <a:buSzPts val="1900"/>
              <a:buChar char="▪"/>
              <a:defRPr sz="1900"/>
            </a:lvl8pPr>
            <a:lvl9pPr indent="-349250" lvl="8" marL="4114800" algn="l">
              <a:spcBef>
                <a:spcPts val="380"/>
              </a:spcBef>
              <a:spcAft>
                <a:spcPts val="0"/>
              </a:spcAft>
              <a:buSzPts val="1900"/>
              <a:buChar char="▪"/>
              <a:defRPr sz="1900"/>
            </a:lvl9pPr>
          </a:lstStyle>
          <a:p/>
        </p:txBody>
      </p:sp>
      <p:sp>
        <p:nvSpPr>
          <p:cNvPr id="60" name="Google Shape;60;p88"/>
          <p:cNvSpPr txBox="1"/>
          <p:nvPr>
            <p:ph idx="2" type="body"/>
          </p:nvPr>
        </p:nvSpPr>
        <p:spPr>
          <a:xfrm>
            <a:off x="6197600" y="1981200"/>
            <a:ext cx="5384800" cy="3886200"/>
          </a:xfrm>
          <a:prstGeom prst="rect">
            <a:avLst/>
          </a:prstGeom>
          <a:noFill/>
          <a:ln>
            <a:noFill/>
          </a:ln>
        </p:spPr>
        <p:txBody>
          <a:bodyPr anchorCtr="0" anchor="t" bIns="45700" lIns="91425" spcFirstLastPara="1" rIns="91425" wrap="square" tIns="45700">
            <a:noAutofit/>
          </a:bodyPr>
          <a:lstStyle>
            <a:lvl1pPr indent="-361950" lvl="0" marL="457200" algn="l">
              <a:spcBef>
                <a:spcPts val="560"/>
              </a:spcBef>
              <a:spcAft>
                <a:spcPts val="0"/>
              </a:spcAft>
              <a:buSzPts val="2100"/>
              <a:buChar char="■"/>
              <a:defRPr sz="2800"/>
            </a:lvl1pPr>
            <a:lvl2pPr indent="-350519" lvl="1" marL="914400" algn="l">
              <a:spcBef>
                <a:spcPts val="480"/>
              </a:spcBef>
              <a:spcAft>
                <a:spcPts val="0"/>
              </a:spcAft>
              <a:buSzPts val="1920"/>
              <a:buChar char="◻"/>
              <a:defRPr sz="2400"/>
            </a:lvl2pPr>
            <a:lvl3pPr indent="-311150" lvl="2" marL="1371600" algn="l">
              <a:spcBef>
                <a:spcPts val="400"/>
              </a:spcBef>
              <a:spcAft>
                <a:spcPts val="0"/>
              </a:spcAft>
              <a:buSzPts val="1300"/>
              <a:buChar char="■"/>
              <a:defRPr sz="2000"/>
            </a:lvl3pPr>
            <a:lvl4pPr indent="-313055" lvl="3" marL="1828800" algn="l">
              <a:spcBef>
                <a:spcPts val="380"/>
              </a:spcBef>
              <a:spcAft>
                <a:spcPts val="0"/>
              </a:spcAft>
              <a:buSzPts val="1330"/>
              <a:buChar char="◻"/>
              <a:defRPr sz="1900"/>
            </a:lvl4pPr>
            <a:lvl5pPr indent="-349250" lvl="4" marL="2286000" algn="l">
              <a:spcBef>
                <a:spcPts val="380"/>
              </a:spcBef>
              <a:spcAft>
                <a:spcPts val="0"/>
              </a:spcAft>
              <a:buSzPts val="1900"/>
              <a:buChar char="▪"/>
              <a:defRPr sz="1900"/>
            </a:lvl5pPr>
            <a:lvl6pPr indent="-349250" lvl="5" marL="2743200" algn="l">
              <a:spcBef>
                <a:spcPts val="380"/>
              </a:spcBef>
              <a:spcAft>
                <a:spcPts val="0"/>
              </a:spcAft>
              <a:buSzPts val="1900"/>
              <a:buChar char="▪"/>
              <a:defRPr sz="1900"/>
            </a:lvl6pPr>
            <a:lvl7pPr indent="-349250" lvl="6" marL="3200400" algn="l">
              <a:spcBef>
                <a:spcPts val="380"/>
              </a:spcBef>
              <a:spcAft>
                <a:spcPts val="0"/>
              </a:spcAft>
              <a:buSzPts val="1900"/>
              <a:buChar char="▪"/>
              <a:defRPr sz="1900"/>
            </a:lvl7pPr>
            <a:lvl8pPr indent="-349250" lvl="7" marL="3657600" algn="l">
              <a:spcBef>
                <a:spcPts val="380"/>
              </a:spcBef>
              <a:spcAft>
                <a:spcPts val="0"/>
              </a:spcAft>
              <a:buSzPts val="1900"/>
              <a:buChar char="▪"/>
              <a:defRPr sz="1900"/>
            </a:lvl8pPr>
            <a:lvl9pPr indent="-349250" lvl="8" marL="4114800" algn="l">
              <a:spcBef>
                <a:spcPts val="380"/>
              </a:spcBef>
              <a:spcAft>
                <a:spcPts val="0"/>
              </a:spcAft>
              <a:buSzPts val="1900"/>
              <a:buChar char="▪"/>
              <a:defRPr sz="1900"/>
            </a:lvl9pPr>
          </a:lstStyle>
          <a:p/>
        </p:txBody>
      </p:sp>
      <p:sp>
        <p:nvSpPr>
          <p:cNvPr id="61" name="Google Shape;61;p88"/>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88"/>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63" name="Google Shape;63;p88"/>
          <p:cNvSpPr txBox="1"/>
          <p:nvPr>
            <p:ph idx="10" type="dt"/>
          </p:nvPr>
        </p:nvSpPr>
        <p:spPr>
          <a:xfrm>
            <a:off x="609600" y="624526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равнение" type="twoTxTwoObj">
  <p:cSld name="TWO_OBJECTS_WITH_TEXT">
    <p:spTree>
      <p:nvGrpSpPr>
        <p:cNvPr id="64" name="Shape 64"/>
        <p:cNvGrpSpPr/>
        <p:nvPr/>
      </p:nvGrpSpPr>
      <p:grpSpPr>
        <a:xfrm>
          <a:off x="0" y="0"/>
          <a:ext cx="0" cy="0"/>
          <a:chOff x="0" y="0"/>
          <a:chExt cx="0" cy="0"/>
        </a:xfrm>
      </p:grpSpPr>
      <p:sp>
        <p:nvSpPr>
          <p:cNvPr id="65" name="Google Shape;65;p89"/>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9"/>
          <p:cNvSpPr txBox="1"/>
          <p:nvPr>
            <p:ph idx="1" type="body"/>
          </p:nvPr>
        </p:nvSpPr>
        <p:spPr>
          <a:xfrm>
            <a:off x="609600" y="1535117"/>
            <a:ext cx="5386917" cy="639763"/>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SzPts val="1800"/>
              <a:buNone/>
              <a:defRPr b="1" sz="2400"/>
            </a:lvl1pPr>
            <a:lvl2pPr indent="-228600" lvl="1" marL="914400" algn="l">
              <a:spcBef>
                <a:spcPts val="400"/>
              </a:spcBef>
              <a:spcAft>
                <a:spcPts val="0"/>
              </a:spcAft>
              <a:buSzPts val="1600"/>
              <a:buNone/>
              <a:defRPr b="1" sz="2000"/>
            </a:lvl2pPr>
            <a:lvl3pPr indent="-228600" lvl="2" marL="1371600" algn="l">
              <a:spcBef>
                <a:spcPts val="380"/>
              </a:spcBef>
              <a:spcAft>
                <a:spcPts val="0"/>
              </a:spcAft>
              <a:buSzPts val="1235"/>
              <a:buNone/>
              <a:defRPr b="1" sz="1900"/>
            </a:lvl3pPr>
            <a:lvl4pPr indent="-228600" lvl="3" marL="1828800" algn="l">
              <a:spcBef>
                <a:spcPts val="320"/>
              </a:spcBef>
              <a:spcAft>
                <a:spcPts val="0"/>
              </a:spcAft>
              <a:buSzPts val="112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67" name="Google Shape;67;p89"/>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Autofit/>
          </a:bodyPr>
          <a:lstStyle>
            <a:lvl1pPr indent="-342900" lvl="0" marL="457200" algn="l">
              <a:spcBef>
                <a:spcPts val="480"/>
              </a:spcBef>
              <a:spcAft>
                <a:spcPts val="0"/>
              </a:spcAft>
              <a:buSzPts val="1800"/>
              <a:buChar char="■"/>
              <a:defRPr sz="2400"/>
            </a:lvl1pPr>
            <a:lvl2pPr indent="-330200" lvl="1" marL="914400" algn="l">
              <a:spcBef>
                <a:spcPts val="400"/>
              </a:spcBef>
              <a:spcAft>
                <a:spcPts val="0"/>
              </a:spcAft>
              <a:buSzPts val="1600"/>
              <a:buChar char="◻"/>
              <a:defRPr sz="2000"/>
            </a:lvl2pPr>
            <a:lvl3pPr indent="-307022" lvl="2" marL="1371600" algn="l">
              <a:spcBef>
                <a:spcPts val="380"/>
              </a:spcBef>
              <a:spcAft>
                <a:spcPts val="0"/>
              </a:spcAft>
              <a:buSzPts val="1235"/>
              <a:buChar char="■"/>
              <a:defRPr sz="1900"/>
            </a:lvl3pPr>
            <a:lvl4pPr indent="-299719" lvl="3" marL="1828800" algn="l">
              <a:spcBef>
                <a:spcPts val="320"/>
              </a:spcBef>
              <a:spcAft>
                <a:spcPts val="0"/>
              </a:spcAft>
              <a:buSzPts val="112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
        <p:nvSpPr>
          <p:cNvPr id="68" name="Google Shape;68;p89"/>
          <p:cNvSpPr txBox="1"/>
          <p:nvPr>
            <p:ph idx="3" type="body"/>
          </p:nvPr>
        </p:nvSpPr>
        <p:spPr>
          <a:xfrm>
            <a:off x="6193409" y="1535117"/>
            <a:ext cx="5389033" cy="639763"/>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SzPts val="1800"/>
              <a:buNone/>
              <a:defRPr b="1" sz="2400"/>
            </a:lvl1pPr>
            <a:lvl2pPr indent="-228600" lvl="1" marL="914400" algn="l">
              <a:spcBef>
                <a:spcPts val="400"/>
              </a:spcBef>
              <a:spcAft>
                <a:spcPts val="0"/>
              </a:spcAft>
              <a:buSzPts val="1600"/>
              <a:buNone/>
              <a:defRPr b="1" sz="2000"/>
            </a:lvl2pPr>
            <a:lvl3pPr indent="-228600" lvl="2" marL="1371600" algn="l">
              <a:spcBef>
                <a:spcPts val="380"/>
              </a:spcBef>
              <a:spcAft>
                <a:spcPts val="0"/>
              </a:spcAft>
              <a:buSzPts val="1235"/>
              <a:buNone/>
              <a:defRPr b="1" sz="1900"/>
            </a:lvl3pPr>
            <a:lvl4pPr indent="-228600" lvl="3" marL="1828800" algn="l">
              <a:spcBef>
                <a:spcPts val="320"/>
              </a:spcBef>
              <a:spcAft>
                <a:spcPts val="0"/>
              </a:spcAft>
              <a:buSzPts val="112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69" name="Google Shape;69;p89"/>
          <p:cNvSpPr txBox="1"/>
          <p:nvPr>
            <p:ph idx="4" type="body"/>
          </p:nvPr>
        </p:nvSpPr>
        <p:spPr>
          <a:xfrm>
            <a:off x="6193409" y="2174875"/>
            <a:ext cx="5389033" cy="3951288"/>
          </a:xfrm>
          <a:prstGeom prst="rect">
            <a:avLst/>
          </a:prstGeom>
          <a:noFill/>
          <a:ln>
            <a:noFill/>
          </a:ln>
        </p:spPr>
        <p:txBody>
          <a:bodyPr anchorCtr="0" anchor="t" bIns="45700" lIns="91425" spcFirstLastPara="1" rIns="91425" wrap="square" tIns="45700">
            <a:noAutofit/>
          </a:bodyPr>
          <a:lstStyle>
            <a:lvl1pPr indent="-342900" lvl="0" marL="457200" algn="l">
              <a:spcBef>
                <a:spcPts val="480"/>
              </a:spcBef>
              <a:spcAft>
                <a:spcPts val="0"/>
              </a:spcAft>
              <a:buSzPts val="1800"/>
              <a:buChar char="■"/>
              <a:defRPr sz="2400"/>
            </a:lvl1pPr>
            <a:lvl2pPr indent="-330200" lvl="1" marL="914400" algn="l">
              <a:spcBef>
                <a:spcPts val="400"/>
              </a:spcBef>
              <a:spcAft>
                <a:spcPts val="0"/>
              </a:spcAft>
              <a:buSzPts val="1600"/>
              <a:buChar char="◻"/>
              <a:defRPr sz="2000"/>
            </a:lvl2pPr>
            <a:lvl3pPr indent="-307022" lvl="2" marL="1371600" algn="l">
              <a:spcBef>
                <a:spcPts val="380"/>
              </a:spcBef>
              <a:spcAft>
                <a:spcPts val="0"/>
              </a:spcAft>
              <a:buSzPts val="1235"/>
              <a:buChar char="■"/>
              <a:defRPr sz="1900"/>
            </a:lvl3pPr>
            <a:lvl4pPr indent="-299719" lvl="3" marL="1828800" algn="l">
              <a:spcBef>
                <a:spcPts val="320"/>
              </a:spcBef>
              <a:spcAft>
                <a:spcPts val="0"/>
              </a:spcAft>
              <a:buSzPts val="112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
        <p:nvSpPr>
          <p:cNvPr id="70" name="Google Shape;70;p89"/>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89"/>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72" name="Google Shape;72;p89"/>
          <p:cNvSpPr txBox="1"/>
          <p:nvPr>
            <p:ph idx="10" type="dt"/>
          </p:nvPr>
        </p:nvSpPr>
        <p:spPr>
          <a:xfrm>
            <a:off x="609600" y="624526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олько заголовок" type="titleOnly">
  <p:cSld name="TITLE_ONLY">
    <p:spTree>
      <p:nvGrpSpPr>
        <p:cNvPr id="73" name="Shape 73"/>
        <p:cNvGrpSpPr/>
        <p:nvPr/>
      </p:nvGrpSpPr>
      <p:grpSpPr>
        <a:xfrm>
          <a:off x="0" y="0"/>
          <a:ext cx="0" cy="0"/>
          <a:chOff x="0" y="0"/>
          <a:chExt cx="0" cy="0"/>
        </a:xfrm>
      </p:grpSpPr>
      <p:sp>
        <p:nvSpPr>
          <p:cNvPr id="74" name="Google Shape;74;p90"/>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90"/>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90"/>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77" name="Google Shape;77;p90"/>
          <p:cNvSpPr txBox="1"/>
          <p:nvPr>
            <p:ph idx="10" type="dt"/>
          </p:nvPr>
        </p:nvSpPr>
        <p:spPr>
          <a:xfrm>
            <a:off x="609600" y="624526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слайд" type="blank">
  <p:cSld name="BLANK">
    <p:spTree>
      <p:nvGrpSpPr>
        <p:cNvPr id="78" name="Shape 78"/>
        <p:cNvGrpSpPr/>
        <p:nvPr/>
      </p:nvGrpSpPr>
      <p:grpSpPr>
        <a:xfrm>
          <a:off x="0" y="0"/>
          <a:ext cx="0" cy="0"/>
          <a:chOff x="0" y="0"/>
          <a:chExt cx="0" cy="0"/>
        </a:xfrm>
      </p:grpSpPr>
      <p:sp>
        <p:nvSpPr>
          <p:cNvPr id="79" name="Google Shape;79;p91"/>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91"/>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81" name="Google Shape;81;p91"/>
          <p:cNvSpPr txBox="1"/>
          <p:nvPr>
            <p:ph idx="10" type="dt"/>
          </p:nvPr>
        </p:nvSpPr>
        <p:spPr>
          <a:xfrm>
            <a:off x="609600" y="624526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Объект с подписью" type="objTx">
  <p:cSld name="OBJECT_WITH_CAPTION_TEXT">
    <p:spTree>
      <p:nvGrpSpPr>
        <p:cNvPr id="82" name="Shape 82"/>
        <p:cNvGrpSpPr/>
        <p:nvPr/>
      </p:nvGrpSpPr>
      <p:grpSpPr>
        <a:xfrm>
          <a:off x="0" y="0"/>
          <a:ext cx="0" cy="0"/>
          <a:chOff x="0" y="0"/>
          <a:chExt cx="0" cy="0"/>
        </a:xfrm>
      </p:grpSpPr>
      <p:sp>
        <p:nvSpPr>
          <p:cNvPr id="83" name="Google Shape;83;p92"/>
          <p:cNvSpPr txBox="1"/>
          <p:nvPr>
            <p:ph type="title"/>
          </p:nvPr>
        </p:nvSpPr>
        <p:spPr>
          <a:xfrm>
            <a:off x="609615" y="273089"/>
            <a:ext cx="4011084" cy="11620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92"/>
          <p:cNvSpPr txBox="1"/>
          <p:nvPr>
            <p:ph idx="1" type="body"/>
          </p:nvPr>
        </p:nvSpPr>
        <p:spPr>
          <a:xfrm>
            <a:off x="4766733" y="273101"/>
            <a:ext cx="6815667" cy="5853113"/>
          </a:xfrm>
          <a:prstGeom prst="rect">
            <a:avLst/>
          </a:prstGeom>
          <a:noFill/>
          <a:ln>
            <a:noFill/>
          </a:ln>
        </p:spPr>
        <p:txBody>
          <a:bodyPr anchorCtr="0" anchor="t" bIns="45700" lIns="91425" spcFirstLastPara="1" rIns="91425" wrap="square" tIns="45700">
            <a:noAutofit/>
          </a:bodyPr>
          <a:lstStyle>
            <a:lvl1pPr indent="-381000" lvl="0" marL="457200" algn="l">
              <a:spcBef>
                <a:spcPts val="640"/>
              </a:spcBef>
              <a:spcAft>
                <a:spcPts val="0"/>
              </a:spcAft>
              <a:buSzPts val="2400"/>
              <a:buChar char="■"/>
              <a:defRPr sz="3200"/>
            </a:lvl1pPr>
            <a:lvl2pPr indent="-370840" lvl="1" marL="914400" algn="l">
              <a:spcBef>
                <a:spcPts val="560"/>
              </a:spcBef>
              <a:spcAft>
                <a:spcPts val="0"/>
              </a:spcAft>
              <a:buSzPts val="2240"/>
              <a:buChar char="◻"/>
              <a:defRPr sz="2800"/>
            </a:lvl2pPr>
            <a:lvl3pPr indent="-327660" lvl="2" marL="1371600" algn="l">
              <a:spcBef>
                <a:spcPts val="480"/>
              </a:spcBef>
              <a:spcAft>
                <a:spcPts val="0"/>
              </a:spcAft>
              <a:buSzPts val="1560"/>
              <a:buChar char="■"/>
              <a:defRPr sz="2400"/>
            </a:lvl3pPr>
            <a:lvl4pPr indent="-317500" lvl="3" marL="1828800" algn="l">
              <a:spcBef>
                <a:spcPts val="400"/>
              </a:spcBef>
              <a:spcAft>
                <a:spcPts val="0"/>
              </a:spcAft>
              <a:buSzPts val="1400"/>
              <a:buChar char="◻"/>
              <a:defRPr sz="2000"/>
            </a:lvl4pPr>
            <a:lvl5pPr indent="-355600" lvl="4" marL="2286000" algn="l">
              <a:spcBef>
                <a:spcPts val="400"/>
              </a:spcBef>
              <a:spcAft>
                <a:spcPts val="0"/>
              </a:spcAft>
              <a:buSzPts val="2000"/>
              <a:buChar char="▪"/>
              <a:defRPr sz="2000"/>
            </a:lvl5pPr>
            <a:lvl6pPr indent="-355600" lvl="5" marL="2743200" algn="l">
              <a:spcBef>
                <a:spcPts val="400"/>
              </a:spcBef>
              <a:spcAft>
                <a:spcPts val="0"/>
              </a:spcAft>
              <a:buSzPts val="2000"/>
              <a:buChar char="▪"/>
              <a:defRPr sz="2000"/>
            </a:lvl6pPr>
            <a:lvl7pPr indent="-355600" lvl="6" marL="3200400" algn="l">
              <a:spcBef>
                <a:spcPts val="400"/>
              </a:spcBef>
              <a:spcAft>
                <a:spcPts val="0"/>
              </a:spcAft>
              <a:buSzPts val="2000"/>
              <a:buChar char="▪"/>
              <a:defRPr sz="2000"/>
            </a:lvl7pPr>
            <a:lvl8pPr indent="-355600" lvl="7" marL="3657600" algn="l">
              <a:spcBef>
                <a:spcPts val="400"/>
              </a:spcBef>
              <a:spcAft>
                <a:spcPts val="0"/>
              </a:spcAft>
              <a:buSzPts val="2000"/>
              <a:buChar char="▪"/>
              <a:defRPr sz="2000"/>
            </a:lvl8pPr>
            <a:lvl9pPr indent="-355600" lvl="8" marL="4114800" algn="l">
              <a:spcBef>
                <a:spcPts val="400"/>
              </a:spcBef>
              <a:spcAft>
                <a:spcPts val="0"/>
              </a:spcAft>
              <a:buSzPts val="2000"/>
              <a:buChar char="▪"/>
              <a:defRPr sz="2000"/>
            </a:lvl9pPr>
          </a:lstStyle>
          <a:p/>
        </p:txBody>
      </p:sp>
      <p:sp>
        <p:nvSpPr>
          <p:cNvPr id="85" name="Google Shape;85;p92"/>
          <p:cNvSpPr txBox="1"/>
          <p:nvPr>
            <p:ph idx="2" type="body"/>
          </p:nvPr>
        </p:nvSpPr>
        <p:spPr>
          <a:xfrm>
            <a:off x="609615" y="1435104"/>
            <a:ext cx="4011084" cy="4691063"/>
          </a:xfrm>
          <a:prstGeom prst="rect">
            <a:avLst/>
          </a:prstGeom>
          <a:noFill/>
          <a:ln>
            <a:noFill/>
          </a:ln>
        </p:spPr>
        <p:txBody>
          <a:bodyPr anchorCtr="0" anchor="t" bIns="45700" lIns="91425" spcFirstLastPara="1" rIns="91425" wrap="square" tIns="45700">
            <a:noAutofit/>
          </a:bodyPr>
          <a:lstStyle>
            <a:lvl1pPr indent="-228600" lvl="0" marL="457200" algn="l">
              <a:spcBef>
                <a:spcPts val="300"/>
              </a:spcBef>
              <a:spcAft>
                <a:spcPts val="0"/>
              </a:spcAft>
              <a:buSzPts val="1125"/>
              <a:buNone/>
              <a:defRPr sz="1500"/>
            </a:lvl1pPr>
            <a:lvl2pPr indent="-228600" lvl="1" marL="914400" algn="l">
              <a:spcBef>
                <a:spcPts val="240"/>
              </a:spcBef>
              <a:spcAft>
                <a:spcPts val="0"/>
              </a:spcAft>
              <a:buSzPts val="960"/>
              <a:buNone/>
              <a:defRPr sz="1200"/>
            </a:lvl2pPr>
            <a:lvl3pPr indent="-228600" lvl="2" marL="1371600" algn="l">
              <a:spcBef>
                <a:spcPts val="220"/>
              </a:spcBef>
              <a:spcAft>
                <a:spcPts val="0"/>
              </a:spcAft>
              <a:buSzPts val="715"/>
              <a:buNone/>
              <a:defRPr sz="1100"/>
            </a:lvl3pPr>
            <a:lvl4pPr indent="-228600" lvl="3" marL="1828800" algn="l">
              <a:spcBef>
                <a:spcPts val="180"/>
              </a:spcBef>
              <a:spcAft>
                <a:spcPts val="0"/>
              </a:spcAft>
              <a:buSzPts val="63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
        <p:nvSpPr>
          <p:cNvPr id="86" name="Google Shape;86;p92"/>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92"/>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88" name="Google Shape;88;p92"/>
          <p:cNvSpPr txBox="1"/>
          <p:nvPr>
            <p:ph idx="10" type="dt"/>
          </p:nvPr>
        </p:nvSpPr>
        <p:spPr>
          <a:xfrm>
            <a:off x="609600" y="624526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Рисунок с подписью" type="picTx">
  <p:cSld name="PICTURE_WITH_CAPTION_TEXT">
    <p:spTree>
      <p:nvGrpSpPr>
        <p:cNvPr id="89" name="Shape 89"/>
        <p:cNvGrpSpPr/>
        <p:nvPr/>
      </p:nvGrpSpPr>
      <p:grpSpPr>
        <a:xfrm>
          <a:off x="0" y="0"/>
          <a:ext cx="0" cy="0"/>
          <a:chOff x="0" y="0"/>
          <a:chExt cx="0" cy="0"/>
        </a:xfrm>
      </p:grpSpPr>
      <p:sp>
        <p:nvSpPr>
          <p:cNvPr id="90" name="Google Shape;90;p93"/>
          <p:cNvSpPr txBox="1"/>
          <p:nvPr>
            <p:ph type="title"/>
          </p:nvPr>
        </p:nvSpPr>
        <p:spPr>
          <a:xfrm>
            <a:off x="2389717" y="4800641"/>
            <a:ext cx="7315200" cy="566739"/>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93"/>
          <p:cNvSpPr/>
          <p:nvPr>
            <p:ph idx="2" type="pic"/>
          </p:nvPr>
        </p:nvSpPr>
        <p:spPr>
          <a:xfrm>
            <a:off x="2389717" y="612775"/>
            <a:ext cx="73152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lt2"/>
              </a:buClr>
              <a:buSzPts val="2400"/>
              <a:buFont typeface="Noto Sans Symbols"/>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accent2"/>
              </a:buClr>
              <a:buSzPts val="2240"/>
              <a:buFont typeface="Noto Sans Symbols"/>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lt2"/>
              </a:buClr>
              <a:buSzPts val="1560"/>
              <a:buFont typeface="Noto Sans Symbols"/>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accent2"/>
              </a:buClr>
              <a:buSzPts val="1400"/>
              <a:buFont typeface="Noto Sans Symbols"/>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lt2"/>
              </a:buClr>
              <a:buSzPts val="2000"/>
              <a:buFont typeface="Noto Sans Symbols"/>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lt2"/>
              </a:buClr>
              <a:buSzPts val="2000"/>
              <a:buFont typeface="Noto Sans Symbols"/>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lt2"/>
              </a:buClr>
              <a:buSzPts val="2000"/>
              <a:buFont typeface="Noto Sans Symbols"/>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lt2"/>
              </a:buClr>
              <a:buSzPts val="2000"/>
              <a:buFont typeface="Noto Sans Symbols"/>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lt2"/>
              </a:buClr>
              <a:buSzPts val="2000"/>
              <a:buFont typeface="Noto Sans Symbols"/>
              <a:buNone/>
              <a:defRPr b="0" i="0" sz="2000" u="none" cap="none" strike="noStrike">
                <a:solidFill>
                  <a:schemeClr val="dk1"/>
                </a:solidFill>
                <a:latin typeface="Arial"/>
                <a:ea typeface="Arial"/>
                <a:cs typeface="Arial"/>
                <a:sym typeface="Arial"/>
              </a:defRPr>
            </a:lvl9pPr>
          </a:lstStyle>
          <a:p/>
        </p:txBody>
      </p:sp>
      <p:sp>
        <p:nvSpPr>
          <p:cNvPr id="92" name="Google Shape;92;p93"/>
          <p:cNvSpPr txBox="1"/>
          <p:nvPr>
            <p:ph idx="1" type="body"/>
          </p:nvPr>
        </p:nvSpPr>
        <p:spPr>
          <a:xfrm>
            <a:off x="2389717" y="5367387"/>
            <a:ext cx="7315200" cy="804863"/>
          </a:xfrm>
          <a:prstGeom prst="rect">
            <a:avLst/>
          </a:prstGeom>
          <a:noFill/>
          <a:ln>
            <a:noFill/>
          </a:ln>
        </p:spPr>
        <p:txBody>
          <a:bodyPr anchorCtr="0" anchor="t" bIns="45700" lIns="91425" spcFirstLastPara="1" rIns="91425" wrap="square" tIns="45700">
            <a:noAutofit/>
          </a:bodyPr>
          <a:lstStyle>
            <a:lvl1pPr indent="-228600" lvl="0" marL="457200" algn="l">
              <a:spcBef>
                <a:spcPts val="300"/>
              </a:spcBef>
              <a:spcAft>
                <a:spcPts val="0"/>
              </a:spcAft>
              <a:buSzPts val="1125"/>
              <a:buNone/>
              <a:defRPr sz="1500"/>
            </a:lvl1pPr>
            <a:lvl2pPr indent="-228600" lvl="1" marL="914400" algn="l">
              <a:spcBef>
                <a:spcPts val="240"/>
              </a:spcBef>
              <a:spcAft>
                <a:spcPts val="0"/>
              </a:spcAft>
              <a:buSzPts val="960"/>
              <a:buNone/>
              <a:defRPr sz="1200"/>
            </a:lvl2pPr>
            <a:lvl3pPr indent="-228600" lvl="2" marL="1371600" algn="l">
              <a:spcBef>
                <a:spcPts val="220"/>
              </a:spcBef>
              <a:spcAft>
                <a:spcPts val="0"/>
              </a:spcAft>
              <a:buSzPts val="715"/>
              <a:buNone/>
              <a:defRPr sz="1100"/>
            </a:lvl3pPr>
            <a:lvl4pPr indent="-228600" lvl="3" marL="1828800" algn="l">
              <a:spcBef>
                <a:spcPts val="180"/>
              </a:spcBef>
              <a:spcAft>
                <a:spcPts val="0"/>
              </a:spcAft>
              <a:buSzPts val="63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
        <p:nvSpPr>
          <p:cNvPr id="93" name="Google Shape;93;p93"/>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93"/>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sz="1200">
                <a:solidFill>
                  <a:srgbClr val="000000"/>
                </a:solidFill>
                <a:latin typeface="Arial Black"/>
                <a:ea typeface="Arial Black"/>
                <a:cs typeface="Arial Black"/>
                <a:sym typeface="Arial Black"/>
              </a:defRPr>
            </a:lvl1pPr>
            <a:lvl2pPr indent="0" lvl="1" marL="0" marR="0" algn="r">
              <a:spcBef>
                <a:spcPts val="0"/>
              </a:spcBef>
              <a:buNone/>
              <a:defRPr sz="1200">
                <a:solidFill>
                  <a:srgbClr val="000000"/>
                </a:solidFill>
                <a:latin typeface="Arial Black"/>
                <a:ea typeface="Arial Black"/>
                <a:cs typeface="Arial Black"/>
                <a:sym typeface="Arial Black"/>
              </a:defRPr>
            </a:lvl2pPr>
            <a:lvl3pPr indent="0" lvl="2" marL="0" marR="0" algn="r">
              <a:spcBef>
                <a:spcPts val="0"/>
              </a:spcBef>
              <a:buNone/>
              <a:defRPr sz="1200">
                <a:solidFill>
                  <a:srgbClr val="000000"/>
                </a:solidFill>
                <a:latin typeface="Arial Black"/>
                <a:ea typeface="Arial Black"/>
                <a:cs typeface="Arial Black"/>
                <a:sym typeface="Arial Black"/>
              </a:defRPr>
            </a:lvl3pPr>
            <a:lvl4pPr indent="0" lvl="3" marL="0" marR="0" algn="r">
              <a:spcBef>
                <a:spcPts val="0"/>
              </a:spcBef>
              <a:buNone/>
              <a:defRPr sz="1200">
                <a:solidFill>
                  <a:srgbClr val="000000"/>
                </a:solidFill>
                <a:latin typeface="Arial Black"/>
                <a:ea typeface="Arial Black"/>
                <a:cs typeface="Arial Black"/>
                <a:sym typeface="Arial Black"/>
              </a:defRPr>
            </a:lvl4pPr>
            <a:lvl5pPr indent="0" lvl="4" marL="0" marR="0" algn="r">
              <a:spcBef>
                <a:spcPts val="0"/>
              </a:spcBef>
              <a:buNone/>
              <a:defRPr sz="1200">
                <a:solidFill>
                  <a:srgbClr val="000000"/>
                </a:solidFill>
                <a:latin typeface="Arial Black"/>
                <a:ea typeface="Arial Black"/>
                <a:cs typeface="Arial Black"/>
                <a:sym typeface="Arial Black"/>
              </a:defRPr>
            </a:lvl5pPr>
            <a:lvl6pPr indent="0" lvl="5" marL="0" marR="0" algn="r">
              <a:spcBef>
                <a:spcPts val="0"/>
              </a:spcBef>
              <a:buNone/>
              <a:defRPr sz="1200">
                <a:solidFill>
                  <a:srgbClr val="000000"/>
                </a:solidFill>
                <a:latin typeface="Arial Black"/>
                <a:ea typeface="Arial Black"/>
                <a:cs typeface="Arial Black"/>
                <a:sym typeface="Arial Black"/>
              </a:defRPr>
            </a:lvl6pPr>
            <a:lvl7pPr indent="0" lvl="6" marL="0" marR="0" algn="r">
              <a:spcBef>
                <a:spcPts val="0"/>
              </a:spcBef>
              <a:buNone/>
              <a:defRPr sz="1200">
                <a:solidFill>
                  <a:srgbClr val="000000"/>
                </a:solidFill>
                <a:latin typeface="Arial Black"/>
                <a:ea typeface="Arial Black"/>
                <a:cs typeface="Arial Black"/>
                <a:sym typeface="Arial Black"/>
              </a:defRPr>
            </a:lvl7pPr>
            <a:lvl8pPr indent="0" lvl="7" marL="0" marR="0" algn="r">
              <a:spcBef>
                <a:spcPts val="0"/>
              </a:spcBef>
              <a:buNone/>
              <a:defRPr sz="1200">
                <a:solidFill>
                  <a:srgbClr val="000000"/>
                </a:solidFill>
                <a:latin typeface="Arial Black"/>
                <a:ea typeface="Arial Black"/>
                <a:cs typeface="Arial Black"/>
                <a:sym typeface="Arial Black"/>
              </a:defRPr>
            </a:lvl8pPr>
            <a:lvl9pPr indent="0" lvl="8" marL="0" marR="0" algn="r">
              <a:spcBef>
                <a:spcPts val="0"/>
              </a:spcBef>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sp>
        <p:nvSpPr>
          <p:cNvPr id="95" name="Google Shape;95;p93"/>
          <p:cNvSpPr txBox="1"/>
          <p:nvPr>
            <p:ph idx="10" type="dt"/>
          </p:nvPr>
        </p:nvSpPr>
        <p:spPr>
          <a:xfrm>
            <a:off x="609600" y="6245265"/>
            <a:ext cx="2844800" cy="4762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77"/>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9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9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9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9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9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9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9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900" u="none" cap="none" strike="noStrike">
                <a:solidFill>
                  <a:schemeClr val="dk1"/>
                </a:solidFill>
                <a:latin typeface="Arial"/>
                <a:ea typeface="Arial"/>
                <a:cs typeface="Arial"/>
                <a:sym typeface="Arial"/>
              </a:defRPr>
            </a:lvl9pPr>
          </a:lstStyle>
          <a:p/>
        </p:txBody>
      </p:sp>
      <p:sp>
        <p:nvSpPr>
          <p:cNvPr id="11" name="Google Shape;11;p77"/>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spcAft>
                <a:spcPts val="0"/>
              </a:spcAft>
              <a:buNone/>
              <a:defRPr b="0" i="0" sz="1200" u="none" cap="none" strike="noStrike">
                <a:solidFill>
                  <a:srgbClr val="000000"/>
                </a:solidFill>
                <a:latin typeface="Arial Black"/>
                <a:ea typeface="Arial Black"/>
                <a:cs typeface="Arial Black"/>
                <a:sym typeface="Arial Black"/>
              </a:defRPr>
            </a:lvl1pPr>
            <a:lvl2pPr indent="0" lvl="1" marL="0" marR="0" rtl="0" algn="r">
              <a:spcBef>
                <a:spcPts val="0"/>
              </a:spcBef>
              <a:spcAft>
                <a:spcPts val="0"/>
              </a:spcAft>
              <a:buNone/>
              <a:defRPr b="0" i="0" sz="1200" u="none" cap="none" strike="noStrike">
                <a:solidFill>
                  <a:srgbClr val="000000"/>
                </a:solidFill>
                <a:latin typeface="Arial Black"/>
                <a:ea typeface="Arial Black"/>
                <a:cs typeface="Arial Black"/>
                <a:sym typeface="Arial Black"/>
              </a:defRPr>
            </a:lvl2pPr>
            <a:lvl3pPr indent="0" lvl="2" marL="0" marR="0" rtl="0" algn="r">
              <a:spcBef>
                <a:spcPts val="0"/>
              </a:spcBef>
              <a:spcAft>
                <a:spcPts val="0"/>
              </a:spcAft>
              <a:buNone/>
              <a:defRPr b="0" i="0" sz="1200" u="none" cap="none" strike="noStrike">
                <a:solidFill>
                  <a:srgbClr val="000000"/>
                </a:solidFill>
                <a:latin typeface="Arial Black"/>
                <a:ea typeface="Arial Black"/>
                <a:cs typeface="Arial Black"/>
                <a:sym typeface="Arial Black"/>
              </a:defRPr>
            </a:lvl3pPr>
            <a:lvl4pPr indent="0" lvl="3" marL="0" marR="0" rtl="0" algn="r">
              <a:spcBef>
                <a:spcPts val="0"/>
              </a:spcBef>
              <a:spcAft>
                <a:spcPts val="0"/>
              </a:spcAft>
              <a:buNone/>
              <a:defRPr b="0" i="0" sz="1200" u="none" cap="none" strike="noStrike">
                <a:solidFill>
                  <a:srgbClr val="000000"/>
                </a:solidFill>
                <a:latin typeface="Arial Black"/>
                <a:ea typeface="Arial Black"/>
                <a:cs typeface="Arial Black"/>
                <a:sym typeface="Arial Black"/>
              </a:defRPr>
            </a:lvl4pPr>
            <a:lvl5pPr indent="0" lvl="4" marL="0" marR="0" rtl="0" algn="r">
              <a:spcBef>
                <a:spcPts val="0"/>
              </a:spcBef>
              <a:spcAft>
                <a:spcPts val="0"/>
              </a:spcAft>
              <a:buNone/>
              <a:defRPr b="0" i="0" sz="1200" u="none" cap="none" strike="noStrike">
                <a:solidFill>
                  <a:srgbClr val="000000"/>
                </a:solidFill>
                <a:latin typeface="Arial Black"/>
                <a:ea typeface="Arial Black"/>
                <a:cs typeface="Arial Black"/>
                <a:sym typeface="Arial Black"/>
              </a:defRPr>
            </a:lvl5pPr>
            <a:lvl6pPr indent="0" lvl="5" marL="0" marR="0" rtl="0" algn="r">
              <a:spcBef>
                <a:spcPts val="0"/>
              </a:spcBef>
              <a:spcAft>
                <a:spcPts val="0"/>
              </a:spcAft>
              <a:buNone/>
              <a:defRPr b="0" i="0" sz="1200" u="none" cap="none" strike="noStrike">
                <a:solidFill>
                  <a:srgbClr val="000000"/>
                </a:solidFill>
                <a:latin typeface="Arial Black"/>
                <a:ea typeface="Arial Black"/>
                <a:cs typeface="Arial Black"/>
                <a:sym typeface="Arial Black"/>
              </a:defRPr>
            </a:lvl6pPr>
            <a:lvl7pPr indent="0" lvl="6" marL="0" marR="0" rtl="0" algn="r">
              <a:spcBef>
                <a:spcPts val="0"/>
              </a:spcBef>
              <a:spcAft>
                <a:spcPts val="0"/>
              </a:spcAft>
              <a:buNone/>
              <a:defRPr b="0" i="0" sz="1200" u="none" cap="none" strike="noStrike">
                <a:solidFill>
                  <a:srgbClr val="000000"/>
                </a:solidFill>
                <a:latin typeface="Arial Black"/>
                <a:ea typeface="Arial Black"/>
                <a:cs typeface="Arial Black"/>
                <a:sym typeface="Arial Black"/>
              </a:defRPr>
            </a:lvl7pPr>
            <a:lvl8pPr indent="0" lvl="7" marL="0" marR="0" rtl="0" algn="r">
              <a:spcBef>
                <a:spcPts val="0"/>
              </a:spcBef>
              <a:spcAft>
                <a:spcPts val="0"/>
              </a:spcAft>
              <a:buNone/>
              <a:defRPr b="0" i="0" sz="1200" u="none" cap="none" strike="noStrike">
                <a:solidFill>
                  <a:srgbClr val="000000"/>
                </a:solidFill>
                <a:latin typeface="Arial Black"/>
                <a:ea typeface="Arial Black"/>
                <a:cs typeface="Arial Black"/>
                <a:sym typeface="Arial Black"/>
              </a:defRPr>
            </a:lvl8pPr>
            <a:lvl9pPr indent="0" lvl="8" marL="0" marR="0" rtl="0" algn="r">
              <a:spcBef>
                <a:spcPts val="0"/>
              </a:spcBef>
              <a:spcAft>
                <a:spcPts val="0"/>
              </a:spcAft>
              <a:buNone/>
              <a:defRPr b="0" i="0" sz="1200" u="none" cap="none" strike="noStrike">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grpSp>
        <p:nvGrpSpPr>
          <p:cNvPr id="12" name="Google Shape;12;p77"/>
          <p:cNvGrpSpPr/>
          <p:nvPr/>
        </p:nvGrpSpPr>
        <p:grpSpPr>
          <a:xfrm>
            <a:off x="0" y="3"/>
            <a:ext cx="12192000" cy="546100"/>
            <a:chOff x="0" y="0"/>
            <a:chExt cx="5760" cy="344"/>
          </a:xfrm>
        </p:grpSpPr>
        <p:sp>
          <p:nvSpPr>
            <p:cNvPr id="13" name="Google Shape;13;p77"/>
            <p:cNvSpPr/>
            <p:nvPr/>
          </p:nvSpPr>
          <p:spPr>
            <a:xfrm>
              <a:off x="0" y="0"/>
              <a:ext cx="180" cy="336"/>
            </a:xfrm>
            <a:prstGeom prst="rect">
              <a:avLst/>
            </a:prstGeom>
            <a:gradFill>
              <a:gsLst>
                <a:gs pos="0">
                  <a:schemeClr val="folHlink"/>
                </a:gs>
                <a:gs pos="100000">
                  <a:schemeClr val="lt1"/>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14" name="Google Shape;14;p77"/>
            <p:cNvSpPr/>
            <p:nvPr/>
          </p:nvSpPr>
          <p:spPr>
            <a:xfrm>
              <a:off x="260" y="85"/>
              <a:ext cx="5500" cy="173"/>
            </a:xfrm>
            <a:prstGeom prst="rect">
              <a:avLst/>
            </a:prstGeom>
            <a:gradFill>
              <a:gsLst>
                <a:gs pos="0">
                  <a:schemeClr val="lt2"/>
                </a:gs>
                <a:gs pos="100000">
                  <a:schemeClr val="lt1"/>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15" name="Google Shape;15;p77"/>
            <p:cNvSpPr/>
            <p:nvPr/>
          </p:nvSpPr>
          <p:spPr>
            <a:xfrm>
              <a:off x="258" y="85"/>
              <a:ext cx="87" cy="89"/>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900" u="none" cap="none" strike="noStrike">
                <a:solidFill>
                  <a:srgbClr val="006666"/>
                </a:solidFill>
                <a:latin typeface="Arial"/>
                <a:ea typeface="Arial"/>
                <a:cs typeface="Arial"/>
                <a:sym typeface="Arial"/>
              </a:endParaRPr>
            </a:p>
          </p:txBody>
        </p:sp>
        <p:sp>
          <p:nvSpPr>
            <p:cNvPr id="16" name="Google Shape;16;p77"/>
            <p:cNvSpPr/>
            <p:nvPr/>
          </p:nvSpPr>
          <p:spPr>
            <a:xfrm>
              <a:off x="345" y="0"/>
              <a:ext cx="88" cy="87"/>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900" u="none" cap="none" strike="noStrike">
                <a:solidFill>
                  <a:srgbClr val="006666"/>
                </a:solidFill>
                <a:latin typeface="Arial"/>
                <a:ea typeface="Arial"/>
                <a:cs typeface="Arial"/>
                <a:sym typeface="Arial"/>
              </a:endParaRPr>
            </a:p>
          </p:txBody>
        </p:sp>
        <p:sp>
          <p:nvSpPr>
            <p:cNvPr id="17" name="Google Shape;17;p77"/>
            <p:cNvSpPr/>
            <p:nvPr/>
          </p:nvSpPr>
          <p:spPr>
            <a:xfrm>
              <a:off x="345" y="85"/>
              <a:ext cx="88" cy="89"/>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900" u="none" cap="none" strike="noStrike">
                <a:solidFill>
                  <a:srgbClr val="9DC2D7"/>
                </a:solidFill>
                <a:latin typeface="Arial"/>
                <a:ea typeface="Arial"/>
                <a:cs typeface="Arial"/>
                <a:sym typeface="Arial"/>
              </a:endParaRPr>
            </a:p>
          </p:txBody>
        </p:sp>
        <p:sp>
          <p:nvSpPr>
            <p:cNvPr id="18" name="Google Shape;18;p77"/>
            <p:cNvSpPr/>
            <p:nvPr/>
          </p:nvSpPr>
          <p:spPr>
            <a:xfrm>
              <a:off x="173" y="173"/>
              <a:ext cx="86" cy="87"/>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900" u="none" cap="none" strike="noStrike">
                <a:solidFill>
                  <a:srgbClr val="006666"/>
                </a:solidFill>
                <a:latin typeface="Arial"/>
                <a:ea typeface="Arial"/>
                <a:cs typeface="Arial"/>
                <a:sym typeface="Arial"/>
              </a:endParaRPr>
            </a:p>
          </p:txBody>
        </p:sp>
        <p:sp>
          <p:nvSpPr>
            <p:cNvPr id="19" name="Google Shape;19;p77"/>
            <p:cNvSpPr/>
            <p:nvPr/>
          </p:nvSpPr>
          <p:spPr>
            <a:xfrm>
              <a:off x="83" y="86"/>
              <a:ext cx="89" cy="87"/>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20" name="Google Shape;20;p77"/>
            <p:cNvSpPr/>
            <p:nvPr/>
          </p:nvSpPr>
          <p:spPr>
            <a:xfrm>
              <a:off x="258" y="171"/>
              <a:ext cx="87" cy="87"/>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900" u="none" cap="none" strike="noStrike">
                <a:solidFill>
                  <a:srgbClr val="9DC2D7"/>
                </a:solidFill>
                <a:latin typeface="Arial"/>
                <a:ea typeface="Arial"/>
                <a:cs typeface="Arial"/>
                <a:sym typeface="Arial"/>
              </a:endParaRPr>
            </a:p>
          </p:txBody>
        </p:sp>
        <p:sp>
          <p:nvSpPr>
            <p:cNvPr id="21" name="Google Shape;21;p77"/>
            <p:cNvSpPr/>
            <p:nvPr/>
          </p:nvSpPr>
          <p:spPr>
            <a:xfrm>
              <a:off x="173" y="258"/>
              <a:ext cx="86" cy="86"/>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900" u="none" cap="none" strike="noStrike">
                <a:solidFill>
                  <a:srgbClr val="9DC2D7"/>
                </a:solidFill>
                <a:latin typeface="Arial"/>
                <a:ea typeface="Arial"/>
                <a:cs typeface="Arial"/>
                <a:sym typeface="Arial"/>
              </a:endParaRPr>
            </a:p>
          </p:txBody>
        </p:sp>
      </p:grpSp>
      <p:sp>
        <p:nvSpPr>
          <p:cNvPr id="22" name="Google Shape;22;p77"/>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4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23" name="Google Shape;23;p77"/>
          <p:cNvSpPr txBox="1"/>
          <p:nvPr>
            <p:ph idx="1" type="body"/>
          </p:nvPr>
        </p:nvSpPr>
        <p:spPr>
          <a:xfrm>
            <a:off x="609600" y="1981200"/>
            <a:ext cx="10972800" cy="3886200"/>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640"/>
              </a:spcBef>
              <a:spcAft>
                <a:spcPts val="0"/>
              </a:spcAft>
              <a:buClr>
                <a:schemeClr val="lt2"/>
              </a:buClr>
              <a:buSzPts val="2400"/>
              <a:buFont typeface="Noto Sans Symbols"/>
              <a:buChar char="■"/>
              <a:defRPr b="0" i="0" sz="3200" u="none" cap="none" strike="noStrike">
                <a:solidFill>
                  <a:schemeClr val="dk1"/>
                </a:solidFill>
                <a:latin typeface="Arial"/>
                <a:ea typeface="Arial"/>
                <a:cs typeface="Arial"/>
                <a:sym typeface="Arial"/>
              </a:defRPr>
            </a:lvl1pPr>
            <a:lvl2pPr indent="-370840" lvl="1" marL="914400" marR="0" rtl="0" algn="l">
              <a:spcBef>
                <a:spcPts val="560"/>
              </a:spcBef>
              <a:spcAft>
                <a:spcPts val="0"/>
              </a:spcAft>
              <a:buClr>
                <a:schemeClr val="accent2"/>
              </a:buClr>
              <a:buSzPts val="2240"/>
              <a:buFont typeface="Noto Sans Symbols"/>
              <a:buChar char="◻"/>
              <a:defRPr b="0" i="0" sz="2800" u="none" cap="none" strike="noStrike">
                <a:solidFill>
                  <a:schemeClr val="dk1"/>
                </a:solidFill>
                <a:latin typeface="Arial"/>
                <a:ea typeface="Arial"/>
                <a:cs typeface="Arial"/>
                <a:sym typeface="Arial"/>
              </a:defRPr>
            </a:lvl2pPr>
            <a:lvl3pPr indent="-327660" lvl="2" marL="1371600" marR="0" rtl="0" algn="l">
              <a:spcBef>
                <a:spcPts val="480"/>
              </a:spcBef>
              <a:spcAft>
                <a:spcPts val="0"/>
              </a:spcAft>
              <a:buClr>
                <a:schemeClr val="lt2"/>
              </a:buClr>
              <a:buSzPts val="1560"/>
              <a:buFont typeface="Noto Sans Symbols"/>
              <a:buChar char="■"/>
              <a:defRPr b="0" i="0" sz="2400" u="none" cap="none" strike="noStrike">
                <a:solidFill>
                  <a:schemeClr val="dk1"/>
                </a:solidFill>
                <a:latin typeface="Arial"/>
                <a:ea typeface="Arial"/>
                <a:cs typeface="Arial"/>
                <a:sym typeface="Arial"/>
              </a:defRPr>
            </a:lvl3pPr>
            <a:lvl4pPr indent="-317500" lvl="3" marL="1828800" marR="0" rtl="0" algn="l">
              <a:spcBef>
                <a:spcPts val="400"/>
              </a:spcBef>
              <a:spcAft>
                <a:spcPts val="0"/>
              </a:spcAft>
              <a:buClr>
                <a:schemeClr val="accent2"/>
              </a:buClr>
              <a:buSzPts val="1400"/>
              <a:buFont typeface="Noto Sans Symbols"/>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lt2"/>
              </a:buClr>
              <a:buSzPts val="2000"/>
              <a:buFont typeface="Noto Sans Symbols"/>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lt2"/>
              </a:buClr>
              <a:buSzPts val="2000"/>
              <a:buFont typeface="Noto Sans Symbols"/>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lt2"/>
              </a:buClr>
              <a:buSzPts val="2000"/>
              <a:buFont typeface="Noto Sans Symbols"/>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lt2"/>
              </a:buClr>
              <a:buSzPts val="2000"/>
              <a:buFont typeface="Noto Sans Symbols"/>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lt2"/>
              </a:buClr>
              <a:buSzPts val="2000"/>
              <a:buFont typeface="Noto Sans Symbols"/>
              <a:buChar char="▪"/>
              <a:defRPr b="0" i="0" sz="2000" u="none" cap="none" strike="noStrike">
                <a:solidFill>
                  <a:schemeClr val="dk1"/>
                </a:solidFill>
                <a:latin typeface="Arial"/>
                <a:ea typeface="Arial"/>
                <a:cs typeface="Arial"/>
                <a:sym typeface="Arial"/>
              </a:defRPr>
            </a:lvl9pPr>
          </a:lstStyle>
          <a:p/>
        </p:txBody>
      </p:sp>
      <p:sp>
        <p:nvSpPr>
          <p:cNvPr id="24" name="Google Shape;24;p77"/>
          <p:cNvSpPr txBox="1"/>
          <p:nvPr>
            <p:ph idx="10" type="dt"/>
          </p:nvPr>
        </p:nvSpPr>
        <p:spPr>
          <a:xfrm>
            <a:off x="609600" y="6245265"/>
            <a:ext cx="2844800" cy="476251"/>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9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9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9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9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9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9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9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9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8" name="Shape 108"/>
        <p:cNvGrpSpPr/>
        <p:nvPr/>
      </p:nvGrpSpPr>
      <p:grpSpPr>
        <a:xfrm>
          <a:off x="0" y="0"/>
          <a:ext cx="0" cy="0"/>
          <a:chOff x="0" y="0"/>
          <a:chExt cx="0" cy="0"/>
        </a:xfrm>
      </p:grpSpPr>
      <p:sp>
        <p:nvSpPr>
          <p:cNvPr id="109" name="Google Shape;109;p80"/>
          <p:cNvSpPr txBox="1"/>
          <p:nvPr>
            <p:ph idx="11" type="ftr"/>
          </p:nvPr>
        </p:nvSpPr>
        <p:spPr>
          <a:xfrm>
            <a:off x="4165600" y="6248400"/>
            <a:ext cx="3860800" cy="457200"/>
          </a:xfrm>
          <a:prstGeom prst="rect">
            <a:avLst/>
          </a:prstGeom>
          <a:noFill/>
          <a:ln>
            <a:noFill/>
          </a:ln>
        </p:spPr>
        <p:txBody>
          <a:bodyPr anchorCtr="0" anchor="b" bIns="45700" lIns="91425" spcFirstLastPara="1" rIns="91425" wrap="square" tIns="45700">
            <a:noAutofit/>
          </a:bodyPr>
          <a:lstStyle>
            <a:lvl1pPr lvl="0" marR="0" rtl="0" algn="ctr">
              <a:spcBef>
                <a:spcPts val="0"/>
              </a:spcBef>
              <a:spcAft>
                <a:spcPts val="0"/>
              </a:spcAft>
              <a:buSzPts val="1400"/>
              <a:buNone/>
              <a:defRPr sz="1200">
                <a:solidFill>
                  <a:schemeClr val="dk1"/>
                </a:solidFill>
                <a:latin typeface="Arial"/>
                <a:ea typeface="Arial"/>
                <a:cs typeface="Arial"/>
                <a:sym typeface="Arial"/>
              </a:defRPr>
            </a:lvl1pPr>
            <a:lvl2pPr lvl="1" marR="0" rtl="0" algn="l">
              <a:spcBef>
                <a:spcPts val="0"/>
              </a:spcBef>
              <a:spcAft>
                <a:spcPts val="0"/>
              </a:spcAft>
              <a:buSzPts val="1400"/>
              <a:buNone/>
              <a:defRPr b="0" i="0" sz="19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9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9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9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9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9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9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900" u="none" cap="none" strike="noStrike">
                <a:solidFill>
                  <a:schemeClr val="dk1"/>
                </a:solidFill>
                <a:latin typeface="Arial"/>
                <a:ea typeface="Arial"/>
                <a:cs typeface="Arial"/>
                <a:sym typeface="Arial"/>
              </a:defRPr>
            </a:lvl9pPr>
          </a:lstStyle>
          <a:p/>
        </p:txBody>
      </p:sp>
      <p:sp>
        <p:nvSpPr>
          <p:cNvPr id="110" name="Google Shape;110;p80"/>
          <p:cNvSpPr txBox="1"/>
          <p:nvPr>
            <p:ph idx="12" type="sldNum"/>
          </p:nvPr>
        </p:nvSpPr>
        <p:spPr>
          <a:xfrm>
            <a:off x="8737600" y="6248400"/>
            <a:ext cx="2844800" cy="4572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spcAft>
                <a:spcPts val="0"/>
              </a:spcAft>
              <a:buNone/>
              <a:defRPr sz="1200">
                <a:solidFill>
                  <a:srgbClr val="000000"/>
                </a:solidFill>
                <a:latin typeface="Arial Black"/>
                <a:ea typeface="Arial Black"/>
                <a:cs typeface="Arial Black"/>
                <a:sym typeface="Arial Black"/>
              </a:defRPr>
            </a:lvl1pPr>
            <a:lvl2pPr indent="0" lvl="1" marL="0" marR="0" rtl="0" algn="r">
              <a:spcBef>
                <a:spcPts val="0"/>
              </a:spcBef>
              <a:spcAft>
                <a:spcPts val="0"/>
              </a:spcAft>
              <a:buNone/>
              <a:defRPr sz="1200">
                <a:solidFill>
                  <a:srgbClr val="000000"/>
                </a:solidFill>
                <a:latin typeface="Arial Black"/>
                <a:ea typeface="Arial Black"/>
                <a:cs typeface="Arial Black"/>
                <a:sym typeface="Arial Black"/>
              </a:defRPr>
            </a:lvl2pPr>
            <a:lvl3pPr indent="0" lvl="2" marL="0" marR="0" rtl="0" algn="r">
              <a:spcBef>
                <a:spcPts val="0"/>
              </a:spcBef>
              <a:spcAft>
                <a:spcPts val="0"/>
              </a:spcAft>
              <a:buNone/>
              <a:defRPr sz="1200">
                <a:solidFill>
                  <a:srgbClr val="000000"/>
                </a:solidFill>
                <a:latin typeface="Arial Black"/>
                <a:ea typeface="Arial Black"/>
                <a:cs typeface="Arial Black"/>
                <a:sym typeface="Arial Black"/>
              </a:defRPr>
            </a:lvl3pPr>
            <a:lvl4pPr indent="0" lvl="3" marL="0" marR="0" rtl="0" algn="r">
              <a:spcBef>
                <a:spcPts val="0"/>
              </a:spcBef>
              <a:spcAft>
                <a:spcPts val="0"/>
              </a:spcAft>
              <a:buNone/>
              <a:defRPr sz="1200">
                <a:solidFill>
                  <a:srgbClr val="000000"/>
                </a:solidFill>
                <a:latin typeface="Arial Black"/>
                <a:ea typeface="Arial Black"/>
                <a:cs typeface="Arial Black"/>
                <a:sym typeface="Arial Black"/>
              </a:defRPr>
            </a:lvl4pPr>
            <a:lvl5pPr indent="0" lvl="4" marL="0" marR="0" rtl="0" algn="r">
              <a:spcBef>
                <a:spcPts val="0"/>
              </a:spcBef>
              <a:spcAft>
                <a:spcPts val="0"/>
              </a:spcAft>
              <a:buNone/>
              <a:defRPr sz="1200">
                <a:solidFill>
                  <a:srgbClr val="000000"/>
                </a:solidFill>
                <a:latin typeface="Arial Black"/>
                <a:ea typeface="Arial Black"/>
                <a:cs typeface="Arial Black"/>
                <a:sym typeface="Arial Black"/>
              </a:defRPr>
            </a:lvl5pPr>
            <a:lvl6pPr indent="0" lvl="5" marL="0" marR="0" rtl="0" algn="r">
              <a:spcBef>
                <a:spcPts val="0"/>
              </a:spcBef>
              <a:spcAft>
                <a:spcPts val="0"/>
              </a:spcAft>
              <a:buNone/>
              <a:defRPr sz="1200">
                <a:solidFill>
                  <a:srgbClr val="000000"/>
                </a:solidFill>
                <a:latin typeface="Arial Black"/>
                <a:ea typeface="Arial Black"/>
                <a:cs typeface="Arial Black"/>
                <a:sym typeface="Arial Black"/>
              </a:defRPr>
            </a:lvl6pPr>
            <a:lvl7pPr indent="0" lvl="6" marL="0" marR="0" rtl="0" algn="r">
              <a:spcBef>
                <a:spcPts val="0"/>
              </a:spcBef>
              <a:spcAft>
                <a:spcPts val="0"/>
              </a:spcAft>
              <a:buNone/>
              <a:defRPr sz="1200">
                <a:solidFill>
                  <a:srgbClr val="000000"/>
                </a:solidFill>
                <a:latin typeface="Arial Black"/>
                <a:ea typeface="Arial Black"/>
                <a:cs typeface="Arial Black"/>
                <a:sym typeface="Arial Black"/>
              </a:defRPr>
            </a:lvl7pPr>
            <a:lvl8pPr indent="0" lvl="7" marL="0" marR="0" rtl="0" algn="r">
              <a:spcBef>
                <a:spcPts val="0"/>
              </a:spcBef>
              <a:spcAft>
                <a:spcPts val="0"/>
              </a:spcAft>
              <a:buNone/>
              <a:defRPr sz="1200">
                <a:solidFill>
                  <a:srgbClr val="000000"/>
                </a:solidFill>
                <a:latin typeface="Arial Black"/>
                <a:ea typeface="Arial Black"/>
                <a:cs typeface="Arial Black"/>
                <a:sym typeface="Arial Black"/>
              </a:defRPr>
            </a:lvl8pPr>
            <a:lvl9pPr indent="0" lvl="8" marL="0" marR="0" rtl="0" algn="r">
              <a:spcBef>
                <a:spcPts val="0"/>
              </a:spcBef>
              <a:spcAft>
                <a:spcPts val="0"/>
              </a:spcAft>
              <a:buNone/>
              <a:defRPr sz="1200">
                <a:solidFill>
                  <a:srgbClr val="000000"/>
                </a:solidFill>
                <a:latin typeface="Arial Black"/>
                <a:ea typeface="Arial Black"/>
                <a:cs typeface="Arial Black"/>
                <a:sym typeface="Arial Black"/>
              </a:defRPr>
            </a:lvl9pPr>
          </a:lstStyle>
          <a:p>
            <a:pPr indent="0" lvl="0" marL="0" rtl="0" algn="r">
              <a:spcBef>
                <a:spcPts val="0"/>
              </a:spcBef>
              <a:spcAft>
                <a:spcPts val="0"/>
              </a:spcAft>
              <a:buNone/>
            </a:pPr>
            <a:fld id="{00000000-1234-1234-1234-123412341234}" type="slidenum">
              <a:rPr lang="ru-RU"/>
              <a:t>‹#›</a:t>
            </a:fld>
            <a:endParaRPr/>
          </a:p>
        </p:txBody>
      </p:sp>
      <p:grpSp>
        <p:nvGrpSpPr>
          <p:cNvPr id="111" name="Google Shape;111;p80"/>
          <p:cNvGrpSpPr/>
          <p:nvPr/>
        </p:nvGrpSpPr>
        <p:grpSpPr>
          <a:xfrm>
            <a:off x="0" y="3"/>
            <a:ext cx="12192000" cy="546100"/>
            <a:chOff x="0" y="0"/>
            <a:chExt cx="5760" cy="344"/>
          </a:xfrm>
        </p:grpSpPr>
        <p:sp>
          <p:nvSpPr>
            <p:cNvPr id="112" name="Google Shape;112;p80"/>
            <p:cNvSpPr/>
            <p:nvPr/>
          </p:nvSpPr>
          <p:spPr>
            <a:xfrm>
              <a:off x="0" y="0"/>
              <a:ext cx="180" cy="336"/>
            </a:xfrm>
            <a:prstGeom prst="rect">
              <a:avLst/>
            </a:prstGeom>
            <a:gradFill>
              <a:gsLst>
                <a:gs pos="0">
                  <a:schemeClr val="folHlink"/>
                </a:gs>
                <a:gs pos="100000">
                  <a:schemeClr val="lt1"/>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13" name="Google Shape;113;p80"/>
            <p:cNvSpPr/>
            <p:nvPr/>
          </p:nvSpPr>
          <p:spPr>
            <a:xfrm>
              <a:off x="260" y="85"/>
              <a:ext cx="5500" cy="173"/>
            </a:xfrm>
            <a:prstGeom prst="rect">
              <a:avLst/>
            </a:prstGeom>
            <a:gradFill>
              <a:gsLst>
                <a:gs pos="0">
                  <a:schemeClr val="lt2"/>
                </a:gs>
                <a:gs pos="100000">
                  <a:schemeClr val="lt1"/>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14" name="Google Shape;114;p80"/>
            <p:cNvSpPr/>
            <p:nvPr/>
          </p:nvSpPr>
          <p:spPr>
            <a:xfrm>
              <a:off x="258" y="85"/>
              <a:ext cx="87" cy="89"/>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6666"/>
                </a:solidFill>
                <a:latin typeface="Arial"/>
                <a:ea typeface="Arial"/>
                <a:cs typeface="Arial"/>
                <a:sym typeface="Arial"/>
              </a:endParaRPr>
            </a:p>
          </p:txBody>
        </p:sp>
        <p:sp>
          <p:nvSpPr>
            <p:cNvPr id="115" name="Google Shape;115;p80"/>
            <p:cNvSpPr/>
            <p:nvPr/>
          </p:nvSpPr>
          <p:spPr>
            <a:xfrm>
              <a:off x="345" y="0"/>
              <a:ext cx="88" cy="87"/>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6666"/>
                </a:solidFill>
                <a:latin typeface="Arial"/>
                <a:ea typeface="Arial"/>
                <a:cs typeface="Arial"/>
                <a:sym typeface="Arial"/>
              </a:endParaRPr>
            </a:p>
          </p:txBody>
        </p:sp>
        <p:sp>
          <p:nvSpPr>
            <p:cNvPr id="116" name="Google Shape;116;p80"/>
            <p:cNvSpPr/>
            <p:nvPr/>
          </p:nvSpPr>
          <p:spPr>
            <a:xfrm>
              <a:off x="345" y="85"/>
              <a:ext cx="88" cy="89"/>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9DC2D7"/>
                </a:solidFill>
                <a:latin typeface="Arial"/>
                <a:ea typeface="Arial"/>
                <a:cs typeface="Arial"/>
                <a:sym typeface="Arial"/>
              </a:endParaRPr>
            </a:p>
          </p:txBody>
        </p:sp>
        <p:sp>
          <p:nvSpPr>
            <p:cNvPr id="117" name="Google Shape;117;p80"/>
            <p:cNvSpPr/>
            <p:nvPr/>
          </p:nvSpPr>
          <p:spPr>
            <a:xfrm>
              <a:off x="173" y="173"/>
              <a:ext cx="86" cy="87"/>
            </a:xfrm>
            <a:prstGeom prst="rect">
              <a:avLst/>
            </a:prstGeom>
            <a:solidFill>
              <a:schemeClr val="folHlink"/>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6666"/>
                </a:solidFill>
                <a:latin typeface="Arial"/>
                <a:ea typeface="Arial"/>
                <a:cs typeface="Arial"/>
                <a:sym typeface="Arial"/>
              </a:endParaRPr>
            </a:p>
          </p:txBody>
        </p:sp>
        <p:sp>
          <p:nvSpPr>
            <p:cNvPr id="118" name="Google Shape;118;p80"/>
            <p:cNvSpPr/>
            <p:nvPr/>
          </p:nvSpPr>
          <p:spPr>
            <a:xfrm>
              <a:off x="83" y="86"/>
              <a:ext cx="89" cy="87"/>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p:txBody>
        </p:sp>
        <p:sp>
          <p:nvSpPr>
            <p:cNvPr id="119" name="Google Shape;119;p80"/>
            <p:cNvSpPr/>
            <p:nvPr/>
          </p:nvSpPr>
          <p:spPr>
            <a:xfrm>
              <a:off x="258" y="171"/>
              <a:ext cx="87" cy="87"/>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9DC2D7"/>
                </a:solidFill>
                <a:latin typeface="Arial"/>
                <a:ea typeface="Arial"/>
                <a:cs typeface="Arial"/>
                <a:sym typeface="Arial"/>
              </a:endParaRPr>
            </a:p>
          </p:txBody>
        </p:sp>
        <p:sp>
          <p:nvSpPr>
            <p:cNvPr id="120" name="Google Shape;120;p80"/>
            <p:cNvSpPr/>
            <p:nvPr/>
          </p:nvSpPr>
          <p:spPr>
            <a:xfrm>
              <a:off x="173" y="258"/>
              <a:ext cx="86" cy="86"/>
            </a:xfrm>
            <a:prstGeom prst="rect">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9DC2D7"/>
                </a:solidFill>
                <a:latin typeface="Arial"/>
                <a:ea typeface="Arial"/>
                <a:cs typeface="Arial"/>
                <a:sym typeface="Arial"/>
              </a:endParaRPr>
            </a:p>
          </p:txBody>
        </p:sp>
      </p:grpSp>
      <p:sp>
        <p:nvSpPr>
          <p:cNvPr id="121" name="Google Shape;121;p80"/>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4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22" name="Google Shape;122;p80"/>
          <p:cNvSpPr txBox="1"/>
          <p:nvPr>
            <p:ph idx="1" type="body"/>
          </p:nvPr>
        </p:nvSpPr>
        <p:spPr>
          <a:xfrm>
            <a:off x="609600" y="1981200"/>
            <a:ext cx="10972800" cy="3886200"/>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640"/>
              </a:spcBef>
              <a:spcAft>
                <a:spcPts val="0"/>
              </a:spcAft>
              <a:buClr>
                <a:schemeClr val="lt2"/>
              </a:buClr>
              <a:buSzPts val="2400"/>
              <a:buFont typeface="Noto Sans Symbols"/>
              <a:buChar char="■"/>
              <a:defRPr b="0" i="0" sz="3200" u="none" cap="none" strike="noStrike">
                <a:solidFill>
                  <a:schemeClr val="dk1"/>
                </a:solidFill>
                <a:latin typeface="Arial"/>
                <a:ea typeface="Arial"/>
                <a:cs typeface="Arial"/>
                <a:sym typeface="Arial"/>
              </a:defRPr>
            </a:lvl1pPr>
            <a:lvl2pPr indent="-370840" lvl="1" marL="914400" marR="0" rtl="0" algn="l">
              <a:spcBef>
                <a:spcPts val="560"/>
              </a:spcBef>
              <a:spcAft>
                <a:spcPts val="0"/>
              </a:spcAft>
              <a:buClr>
                <a:schemeClr val="accent2"/>
              </a:buClr>
              <a:buSzPts val="2240"/>
              <a:buFont typeface="Noto Sans Symbols"/>
              <a:buChar char="◻"/>
              <a:defRPr b="0" i="0" sz="2800" u="none" cap="none" strike="noStrike">
                <a:solidFill>
                  <a:schemeClr val="dk1"/>
                </a:solidFill>
                <a:latin typeface="Arial"/>
                <a:ea typeface="Arial"/>
                <a:cs typeface="Arial"/>
                <a:sym typeface="Arial"/>
              </a:defRPr>
            </a:lvl2pPr>
            <a:lvl3pPr indent="-327660" lvl="2" marL="1371600" marR="0" rtl="0" algn="l">
              <a:spcBef>
                <a:spcPts val="480"/>
              </a:spcBef>
              <a:spcAft>
                <a:spcPts val="0"/>
              </a:spcAft>
              <a:buClr>
                <a:schemeClr val="lt2"/>
              </a:buClr>
              <a:buSzPts val="1560"/>
              <a:buFont typeface="Noto Sans Symbols"/>
              <a:buChar char="■"/>
              <a:defRPr b="0" i="0" sz="2400" u="none" cap="none" strike="noStrike">
                <a:solidFill>
                  <a:schemeClr val="dk1"/>
                </a:solidFill>
                <a:latin typeface="Arial"/>
                <a:ea typeface="Arial"/>
                <a:cs typeface="Arial"/>
                <a:sym typeface="Arial"/>
              </a:defRPr>
            </a:lvl3pPr>
            <a:lvl4pPr indent="-317500" lvl="3" marL="1828800" marR="0" rtl="0" algn="l">
              <a:spcBef>
                <a:spcPts val="400"/>
              </a:spcBef>
              <a:spcAft>
                <a:spcPts val="0"/>
              </a:spcAft>
              <a:buClr>
                <a:schemeClr val="accent2"/>
              </a:buClr>
              <a:buSzPts val="1400"/>
              <a:buFont typeface="Noto Sans Symbols"/>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lt2"/>
              </a:buClr>
              <a:buSzPts val="2000"/>
              <a:buFont typeface="Noto Sans Symbols"/>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lt2"/>
              </a:buClr>
              <a:buSzPts val="2000"/>
              <a:buFont typeface="Noto Sans Symbols"/>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lt2"/>
              </a:buClr>
              <a:buSzPts val="2000"/>
              <a:buFont typeface="Noto Sans Symbols"/>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lt2"/>
              </a:buClr>
              <a:buSzPts val="2000"/>
              <a:buFont typeface="Noto Sans Symbols"/>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lt2"/>
              </a:buClr>
              <a:buSzPts val="2000"/>
              <a:buFont typeface="Noto Sans Symbols"/>
              <a:buChar char="▪"/>
              <a:defRPr b="0" i="0" sz="2000" u="none" cap="none" strike="noStrike">
                <a:solidFill>
                  <a:schemeClr val="dk1"/>
                </a:solidFill>
                <a:latin typeface="Arial"/>
                <a:ea typeface="Arial"/>
                <a:cs typeface="Arial"/>
                <a:sym typeface="Arial"/>
              </a:defRPr>
            </a:lvl9pPr>
          </a:lstStyle>
          <a:p/>
        </p:txBody>
      </p:sp>
      <p:sp>
        <p:nvSpPr>
          <p:cNvPr id="123" name="Google Shape;123;p80"/>
          <p:cNvSpPr txBox="1"/>
          <p:nvPr>
            <p:ph idx="10" type="dt"/>
          </p:nvPr>
        </p:nvSpPr>
        <p:spPr>
          <a:xfrm>
            <a:off x="609600" y="6245245"/>
            <a:ext cx="2844800" cy="476251"/>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sz="1200">
                <a:solidFill>
                  <a:schemeClr val="dk1"/>
                </a:solidFill>
                <a:latin typeface="Arial"/>
                <a:ea typeface="Arial"/>
                <a:cs typeface="Arial"/>
                <a:sym typeface="Arial"/>
              </a:defRPr>
            </a:lvl1pPr>
            <a:lvl2pPr lvl="1" marR="0" rtl="0" algn="l">
              <a:spcBef>
                <a:spcPts val="0"/>
              </a:spcBef>
              <a:spcAft>
                <a:spcPts val="0"/>
              </a:spcAft>
              <a:buSzPts val="1400"/>
              <a:buNone/>
              <a:defRPr b="0" i="0" sz="19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9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9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9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9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9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9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9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2" name="Shape 212"/>
        <p:cNvGrpSpPr/>
        <p:nvPr/>
      </p:nvGrpSpPr>
      <p:grpSpPr>
        <a:xfrm>
          <a:off x="0" y="0"/>
          <a:ext cx="0" cy="0"/>
          <a:chOff x="0" y="0"/>
          <a:chExt cx="0" cy="0"/>
        </a:xfrm>
      </p:grpSpPr>
      <p:sp>
        <p:nvSpPr>
          <p:cNvPr id="213" name="Google Shape;213;p84"/>
          <p:cNvSpPr txBox="1"/>
          <p:nvPr>
            <p:ph type="title"/>
          </p:nvPr>
        </p:nvSpPr>
        <p:spPr>
          <a:xfrm>
            <a:off x="609600" y="275167"/>
            <a:ext cx="10972800" cy="1143000"/>
          </a:xfrm>
          <a:prstGeom prst="rect">
            <a:avLst/>
          </a:prstGeom>
          <a:noFill/>
          <a:ln>
            <a:noFill/>
          </a:ln>
        </p:spPr>
        <p:txBody>
          <a:bodyPr anchorCtr="0" anchor="ctr" bIns="60950" lIns="121900" spcFirstLastPara="1" rIns="121900" wrap="square" tIns="60950">
            <a:noAutofit/>
          </a:bodyPr>
          <a:lstStyle>
            <a:lvl1pPr lvl="0" marR="0" rtl="0" algn="ctr">
              <a:spcBef>
                <a:spcPts val="0"/>
              </a:spcBef>
              <a:spcAft>
                <a:spcPts val="0"/>
              </a:spcAft>
              <a:buSzPts val="1400"/>
              <a:buNone/>
              <a:defRPr b="0" i="0" sz="5900" u="none" cap="none" strike="noStrike">
                <a:solidFill>
                  <a:srgbClr val="404040"/>
                </a:solidFill>
                <a:latin typeface="Calibri"/>
                <a:ea typeface="Calibri"/>
                <a:cs typeface="Calibri"/>
                <a:sym typeface="Calibri"/>
              </a:defRPr>
            </a:lvl1pPr>
            <a:lvl2pPr lvl="1" marR="0" rtl="0" algn="ctr">
              <a:spcBef>
                <a:spcPts val="0"/>
              </a:spcBef>
              <a:spcAft>
                <a:spcPts val="0"/>
              </a:spcAft>
              <a:buSzPts val="1400"/>
              <a:buNone/>
              <a:defRPr b="0" i="0" sz="5900" u="none" cap="none" strike="noStrike">
                <a:solidFill>
                  <a:srgbClr val="404040"/>
                </a:solidFill>
                <a:latin typeface="Calibri"/>
                <a:ea typeface="Calibri"/>
                <a:cs typeface="Calibri"/>
                <a:sym typeface="Calibri"/>
              </a:defRPr>
            </a:lvl2pPr>
            <a:lvl3pPr lvl="2" marR="0" rtl="0" algn="ctr">
              <a:spcBef>
                <a:spcPts val="0"/>
              </a:spcBef>
              <a:spcAft>
                <a:spcPts val="0"/>
              </a:spcAft>
              <a:buSzPts val="1400"/>
              <a:buNone/>
              <a:defRPr b="0" i="0" sz="5900" u="none" cap="none" strike="noStrike">
                <a:solidFill>
                  <a:srgbClr val="404040"/>
                </a:solidFill>
                <a:latin typeface="Calibri"/>
                <a:ea typeface="Calibri"/>
                <a:cs typeface="Calibri"/>
                <a:sym typeface="Calibri"/>
              </a:defRPr>
            </a:lvl3pPr>
            <a:lvl4pPr lvl="3" marR="0" rtl="0" algn="ctr">
              <a:spcBef>
                <a:spcPts val="0"/>
              </a:spcBef>
              <a:spcAft>
                <a:spcPts val="0"/>
              </a:spcAft>
              <a:buSzPts val="1400"/>
              <a:buNone/>
              <a:defRPr b="0" i="0" sz="5900" u="none" cap="none" strike="noStrike">
                <a:solidFill>
                  <a:srgbClr val="404040"/>
                </a:solidFill>
                <a:latin typeface="Calibri"/>
                <a:ea typeface="Calibri"/>
                <a:cs typeface="Calibri"/>
                <a:sym typeface="Calibri"/>
              </a:defRPr>
            </a:lvl4pPr>
            <a:lvl5pPr lvl="4" marR="0" rtl="0" algn="ctr">
              <a:spcBef>
                <a:spcPts val="0"/>
              </a:spcBef>
              <a:spcAft>
                <a:spcPts val="0"/>
              </a:spcAft>
              <a:buSzPts val="1400"/>
              <a:buNone/>
              <a:defRPr b="0" i="0" sz="5900" u="none" cap="none" strike="noStrike">
                <a:solidFill>
                  <a:srgbClr val="404040"/>
                </a:solidFill>
                <a:latin typeface="Calibri"/>
                <a:ea typeface="Calibri"/>
                <a:cs typeface="Calibri"/>
                <a:sym typeface="Calibri"/>
              </a:defRPr>
            </a:lvl5pPr>
            <a:lvl6pPr lvl="5" marR="0" rtl="0" algn="ctr">
              <a:spcBef>
                <a:spcPts val="0"/>
              </a:spcBef>
              <a:spcAft>
                <a:spcPts val="0"/>
              </a:spcAft>
              <a:buSzPts val="1400"/>
              <a:buNone/>
              <a:defRPr b="0" i="0" sz="5900" u="none" cap="none" strike="noStrike">
                <a:solidFill>
                  <a:srgbClr val="404040"/>
                </a:solidFill>
                <a:latin typeface="Calibri"/>
                <a:ea typeface="Calibri"/>
                <a:cs typeface="Calibri"/>
                <a:sym typeface="Calibri"/>
              </a:defRPr>
            </a:lvl6pPr>
            <a:lvl7pPr lvl="6" marR="0" rtl="0" algn="ctr">
              <a:spcBef>
                <a:spcPts val="0"/>
              </a:spcBef>
              <a:spcAft>
                <a:spcPts val="0"/>
              </a:spcAft>
              <a:buSzPts val="1400"/>
              <a:buNone/>
              <a:defRPr b="0" i="0" sz="5900" u="none" cap="none" strike="noStrike">
                <a:solidFill>
                  <a:srgbClr val="404040"/>
                </a:solidFill>
                <a:latin typeface="Calibri"/>
                <a:ea typeface="Calibri"/>
                <a:cs typeface="Calibri"/>
                <a:sym typeface="Calibri"/>
              </a:defRPr>
            </a:lvl7pPr>
            <a:lvl8pPr lvl="7" marR="0" rtl="0" algn="ctr">
              <a:spcBef>
                <a:spcPts val="0"/>
              </a:spcBef>
              <a:spcAft>
                <a:spcPts val="0"/>
              </a:spcAft>
              <a:buSzPts val="1400"/>
              <a:buNone/>
              <a:defRPr b="0" i="0" sz="5900" u="none" cap="none" strike="noStrike">
                <a:solidFill>
                  <a:srgbClr val="404040"/>
                </a:solidFill>
                <a:latin typeface="Calibri"/>
                <a:ea typeface="Calibri"/>
                <a:cs typeface="Calibri"/>
                <a:sym typeface="Calibri"/>
              </a:defRPr>
            </a:lvl8pPr>
            <a:lvl9pPr lvl="8" marR="0" rtl="0" algn="ctr">
              <a:spcBef>
                <a:spcPts val="0"/>
              </a:spcBef>
              <a:spcAft>
                <a:spcPts val="0"/>
              </a:spcAft>
              <a:buSzPts val="1400"/>
              <a:buNone/>
              <a:defRPr b="0" i="0" sz="5900" u="none" cap="none" strike="noStrike">
                <a:solidFill>
                  <a:srgbClr val="404040"/>
                </a:solidFill>
                <a:latin typeface="Calibri"/>
                <a:ea typeface="Calibri"/>
                <a:cs typeface="Calibri"/>
                <a:sym typeface="Calibri"/>
              </a:defRPr>
            </a:lvl9pPr>
          </a:lstStyle>
          <a:p/>
        </p:txBody>
      </p:sp>
      <p:sp>
        <p:nvSpPr>
          <p:cNvPr id="214" name="Google Shape;214;p84"/>
          <p:cNvSpPr txBox="1"/>
          <p:nvPr>
            <p:ph idx="1" type="body"/>
          </p:nvPr>
        </p:nvSpPr>
        <p:spPr>
          <a:xfrm>
            <a:off x="609600" y="1600206"/>
            <a:ext cx="10972800" cy="4525433"/>
          </a:xfrm>
          <a:prstGeom prst="rect">
            <a:avLst/>
          </a:prstGeom>
          <a:noFill/>
          <a:ln>
            <a:noFill/>
          </a:ln>
        </p:spPr>
        <p:txBody>
          <a:bodyPr anchorCtr="0" anchor="t" bIns="60950" lIns="121900" spcFirstLastPara="1" rIns="121900" wrap="square" tIns="60950">
            <a:noAutofit/>
          </a:bodyPr>
          <a:lstStyle>
            <a:lvl1pPr indent="-501650" lvl="0" marL="457200" marR="0" rtl="0" algn="l">
              <a:spcBef>
                <a:spcPts val="860"/>
              </a:spcBef>
              <a:spcAft>
                <a:spcPts val="0"/>
              </a:spcAft>
              <a:buClr>
                <a:srgbClr val="404040"/>
              </a:buClr>
              <a:buSzPts val="4300"/>
              <a:buFont typeface="Arial"/>
              <a:buChar char="•"/>
              <a:defRPr b="0" i="0" sz="4300" u="none" cap="none" strike="noStrike">
                <a:solidFill>
                  <a:srgbClr val="404040"/>
                </a:solidFill>
                <a:latin typeface="Calibri"/>
                <a:ea typeface="Calibri"/>
                <a:cs typeface="Calibri"/>
                <a:sym typeface="Calibri"/>
              </a:defRPr>
            </a:lvl1pPr>
            <a:lvl2pPr indent="-463550" lvl="1" marL="914400" marR="0" rtl="0" algn="l">
              <a:spcBef>
                <a:spcPts val="740"/>
              </a:spcBef>
              <a:spcAft>
                <a:spcPts val="0"/>
              </a:spcAft>
              <a:buClr>
                <a:srgbClr val="404040"/>
              </a:buClr>
              <a:buSzPts val="3700"/>
              <a:buFont typeface="Arial"/>
              <a:buChar char="–"/>
              <a:defRPr b="0" i="0" sz="3700" u="none" cap="none" strike="noStrike">
                <a:solidFill>
                  <a:srgbClr val="404040"/>
                </a:solidFill>
                <a:latin typeface="Calibri"/>
                <a:ea typeface="Calibri"/>
                <a:cs typeface="Calibri"/>
                <a:sym typeface="Calibri"/>
              </a:defRPr>
            </a:lvl2pPr>
            <a:lvl3pPr indent="-431800" lvl="2" marL="1371600" marR="0" rtl="0" algn="l">
              <a:spcBef>
                <a:spcPts val="640"/>
              </a:spcBef>
              <a:spcAft>
                <a:spcPts val="0"/>
              </a:spcAft>
              <a:buClr>
                <a:srgbClr val="404040"/>
              </a:buClr>
              <a:buSzPts val="3200"/>
              <a:buFont typeface="Arial"/>
              <a:buChar char="•"/>
              <a:defRPr b="0" i="0" sz="3200" u="none" cap="none" strike="noStrike">
                <a:solidFill>
                  <a:srgbClr val="404040"/>
                </a:solidFill>
                <a:latin typeface="Calibri"/>
                <a:ea typeface="Calibri"/>
                <a:cs typeface="Calibri"/>
                <a:sym typeface="Calibri"/>
              </a:defRPr>
            </a:lvl3pPr>
            <a:lvl4pPr indent="-400050" lvl="3" marL="1828800" marR="0" rtl="0" algn="l">
              <a:spcBef>
                <a:spcPts val="540"/>
              </a:spcBef>
              <a:spcAft>
                <a:spcPts val="0"/>
              </a:spcAft>
              <a:buClr>
                <a:srgbClr val="404040"/>
              </a:buClr>
              <a:buSzPts val="2700"/>
              <a:buFont typeface="Arial"/>
              <a:buChar char="–"/>
              <a:defRPr b="0" i="0" sz="2700" u="none" cap="none" strike="noStrike">
                <a:solidFill>
                  <a:srgbClr val="404040"/>
                </a:solidFill>
                <a:latin typeface="Calibri"/>
                <a:ea typeface="Calibri"/>
                <a:cs typeface="Calibri"/>
                <a:sym typeface="Calibri"/>
              </a:defRPr>
            </a:lvl4pPr>
            <a:lvl5pPr indent="-400050" lvl="4" marL="2286000" marR="0" rtl="0" algn="l">
              <a:spcBef>
                <a:spcPts val="540"/>
              </a:spcBef>
              <a:spcAft>
                <a:spcPts val="0"/>
              </a:spcAft>
              <a:buClr>
                <a:srgbClr val="404040"/>
              </a:buClr>
              <a:buSzPts val="2700"/>
              <a:buFont typeface="Arial"/>
              <a:buChar char="»"/>
              <a:defRPr b="0" i="0" sz="2700" u="none" cap="none" strike="noStrike">
                <a:solidFill>
                  <a:srgbClr val="404040"/>
                </a:solidFill>
                <a:latin typeface="Calibri"/>
                <a:ea typeface="Calibri"/>
                <a:cs typeface="Calibri"/>
                <a:sym typeface="Calibri"/>
              </a:defRPr>
            </a:lvl5pPr>
            <a:lvl6pPr indent="-400050" lvl="5" marL="2743200" marR="0" rtl="0" algn="l">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215" name="Google Shape;215;p84"/>
          <p:cNvSpPr txBox="1"/>
          <p:nvPr>
            <p:ph idx="10" type="dt"/>
          </p:nvPr>
        </p:nvSpPr>
        <p:spPr>
          <a:xfrm>
            <a:off x="609600" y="6356357"/>
            <a:ext cx="2844800" cy="366183"/>
          </a:xfrm>
          <a:prstGeom prst="rect">
            <a:avLst/>
          </a:prstGeom>
          <a:noFill/>
          <a:ln>
            <a:noFill/>
          </a:ln>
        </p:spPr>
        <p:txBody>
          <a:bodyPr anchorCtr="0" anchor="ctr" bIns="60950" lIns="121900" spcFirstLastPara="1" rIns="121900" wrap="square" tIns="60950">
            <a:noAutofit/>
          </a:bodyPr>
          <a:lstStyle>
            <a:lvl1pPr lvl="0" marR="0" rtl="0" algn="l">
              <a:spcBef>
                <a:spcPts val="0"/>
              </a:spcBef>
              <a:spcAft>
                <a:spcPts val="0"/>
              </a:spcAft>
              <a:buSzPts val="1400"/>
              <a:buNone/>
              <a:defRPr sz="1600">
                <a:solidFill>
                  <a:srgbClr val="898989"/>
                </a:solidFill>
                <a:latin typeface="Calibri"/>
                <a:ea typeface="Calibri"/>
                <a:cs typeface="Calibri"/>
                <a:sym typeface="Calibri"/>
              </a:defRPr>
            </a:lvl1pPr>
            <a:lvl2pPr lvl="1"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9pPr>
          </a:lstStyle>
          <a:p/>
        </p:txBody>
      </p:sp>
      <p:sp>
        <p:nvSpPr>
          <p:cNvPr id="216" name="Google Shape;216;p84"/>
          <p:cNvSpPr txBox="1"/>
          <p:nvPr>
            <p:ph idx="11" type="ftr"/>
          </p:nvPr>
        </p:nvSpPr>
        <p:spPr>
          <a:xfrm>
            <a:off x="4165600" y="6356357"/>
            <a:ext cx="3860800" cy="366183"/>
          </a:xfrm>
          <a:prstGeom prst="rect">
            <a:avLst/>
          </a:prstGeom>
          <a:noFill/>
          <a:ln>
            <a:noFill/>
          </a:ln>
        </p:spPr>
        <p:txBody>
          <a:bodyPr anchorCtr="0" anchor="ctr" bIns="60950" lIns="121900" spcFirstLastPara="1" rIns="121900" wrap="square" tIns="60950">
            <a:noAutofit/>
          </a:bodyPr>
          <a:lstStyle>
            <a:lvl1pPr lvl="0" marR="0" rtl="0" algn="ctr">
              <a:spcBef>
                <a:spcPts val="0"/>
              </a:spcBef>
              <a:spcAft>
                <a:spcPts val="0"/>
              </a:spcAft>
              <a:buSzPts val="1400"/>
              <a:buNone/>
              <a:defRPr sz="1600">
                <a:solidFill>
                  <a:srgbClr val="888888"/>
                </a:solidFill>
                <a:latin typeface="Calibri"/>
                <a:ea typeface="Calibri"/>
                <a:cs typeface="Calibri"/>
                <a:sym typeface="Calibri"/>
              </a:defRPr>
            </a:lvl1pPr>
            <a:lvl2pPr lvl="1"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900" u="none" cap="none" strike="noStrike">
                <a:solidFill>
                  <a:schemeClr val="dk1"/>
                </a:solidFill>
                <a:latin typeface="Calibri"/>
                <a:ea typeface="Calibri"/>
                <a:cs typeface="Calibri"/>
                <a:sym typeface="Calibri"/>
              </a:defRPr>
            </a:lvl9pPr>
          </a:lstStyle>
          <a:p/>
        </p:txBody>
      </p:sp>
      <p:sp>
        <p:nvSpPr>
          <p:cNvPr id="217" name="Google Shape;217;p84"/>
          <p:cNvSpPr txBox="1"/>
          <p:nvPr>
            <p:ph idx="12" type="sldNum"/>
          </p:nvPr>
        </p:nvSpPr>
        <p:spPr>
          <a:xfrm>
            <a:off x="8737600" y="6356357"/>
            <a:ext cx="2844800" cy="366183"/>
          </a:xfrm>
          <a:prstGeom prst="rect">
            <a:avLst/>
          </a:prstGeom>
          <a:noFill/>
          <a:ln>
            <a:noFill/>
          </a:ln>
        </p:spPr>
        <p:txBody>
          <a:bodyPr anchorCtr="0" anchor="ctr" bIns="60950" lIns="121900" spcFirstLastPara="1" rIns="121900" wrap="square" tIns="60950">
            <a:noAutofit/>
          </a:bodyPr>
          <a:lstStyle>
            <a:lvl1pPr indent="0" lvl="0" marL="0" marR="0" rtl="0" algn="r">
              <a:spcBef>
                <a:spcPts val="0"/>
              </a:spcBef>
              <a:spcAft>
                <a:spcPts val="0"/>
              </a:spcAft>
              <a:buNone/>
              <a:defRPr sz="1600">
                <a:solidFill>
                  <a:srgbClr val="898989"/>
                </a:solidFill>
                <a:latin typeface="Calibri"/>
                <a:ea typeface="Calibri"/>
                <a:cs typeface="Calibri"/>
                <a:sym typeface="Calibri"/>
              </a:defRPr>
            </a:lvl1pPr>
            <a:lvl2pPr indent="0" lvl="1" marL="0" marR="0" rtl="0" algn="r">
              <a:spcBef>
                <a:spcPts val="0"/>
              </a:spcBef>
              <a:spcAft>
                <a:spcPts val="0"/>
              </a:spcAft>
              <a:buNone/>
              <a:defRPr sz="1600">
                <a:solidFill>
                  <a:srgbClr val="898989"/>
                </a:solidFill>
                <a:latin typeface="Calibri"/>
                <a:ea typeface="Calibri"/>
                <a:cs typeface="Calibri"/>
                <a:sym typeface="Calibri"/>
              </a:defRPr>
            </a:lvl2pPr>
            <a:lvl3pPr indent="0" lvl="2" marL="0" marR="0" rtl="0" algn="r">
              <a:spcBef>
                <a:spcPts val="0"/>
              </a:spcBef>
              <a:spcAft>
                <a:spcPts val="0"/>
              </a:spcAft>
              <a:buNone/>
              <a:defRPr sz="1600">
                <a:solidFill>
                  <a:srgbClr val="898989"/>
                </a:solidFill>
                <a:latin typeface="Calibri"/>
                <a:ea typeface="Calibri"/>
                <a:cs typeface="Calibri"/>
                <a:sym typeface="Calibri"/>
              </a:defRPr>
            </a:lvl3pPr>
            <a:lvl4pPr indent="0" lvl="3" marL="0" marR="0" rtl="0" algn="r">
              <a:spcBef>
                <a:spcPts val="0"/>
              </a:spcBef>
              <a:spcAft>
                <a:spcPts val="0"/>
              </a:spcAft>
              <a:buNone/>
              <a:defRPr sz="1600">
                <a:solidFill>
                  <a:srgbClr val="898989"/>
                </a:solidFill>
                <a:latin typeface="Calibri"/>
                <a:ea typeface="Calibri"/>
                <a:cs typeface="Calibri"/>
                <a:sym typeface="Calibri"/>
              </a:defRPr>
            </a:lvl4pPr>
            <a:lvl5pPr indent="0" lvl="4" marL="0" marR="0" rtl="0" algn="r">
              <a:spcBef>
                <a:spcPts val="0"/>
              </a:spcBef>
              <a:spcAft>
                <a:spcPts val="0"/>
              </a:spcAft>
              <a:buNone/>
              <a:defRPr sz="1600">
                <a:solidFill>
                  <a:srgbClr val="898989"/>
                </a:solidFill>
                <a:latin typeface="Calibri"/>
                <a:ea typeface="Calibri"/>
                <a:cs typeface="Calibri"/>
                <a:sym typeface="Calibri"/>
              </a:defRPr>
            </a:lvl5pPr>
            <a:lvl6pPr indent="0" lvl="5" marL="0" marR="0" rtl="0" algn="r">
              <a:spcBef>
                <a:spcPts val="0"/>
              </a:spcBef>
              <a:spcAft>
                <a:spcPts val="0"/>
              </a:spcAft>
              <a:buNone/>
              <a:defRPr sz="1600">
                <a:solidFill>
                  <a:srgbClr val="898989"/>
                </a:solidFill>
                <a:latin typeface="Calibri"/>
                <a:ea typeface="Calibri"/>
                <a:cs typeface="Calibri"/>
                <a:sym typeface="Calibri"/>
              </a:defRPr>
            </a:lvl6pPr>
            <a:lvl7pPr indent="0" lvl="6" marL="0" marR="0" rtl="0" algn="r">
              <a:spcBef>
                <a:spcPts val="0"/>
              </a:spcBef>
              <a:spcAft>
                <a:spcPts val="0"/>
              </a:spcAft>
              <a:buNone/>
              <a:defRPr sz="1600">
                <a:solidFill>
                  <a:srgbClr val="898989"/>
                </a:solidFill>
                <a:latin typeface="Calibri"/>
                <a:ea typeface="Calibri"/>
                <a:cs typeface="Calibri"/>
                <a:sym typeface="Calibri"/>
              </a:defRPr>
            </a:lvl7pPr>
            <a:lvl8pPr indent="0" lvl="7" marL="0" marR="0" rtl="0" algn="r">
              <a:spcBef>
                <a:spcPts val="0"/>
              </a:spcBef>
              <a:spcAft>
                <a:spcPts val="0"/>
              </a:spcAft>
              <a:buNone/>
              <a:defRPr sz="1600">
                <a:solidFill>
                  <a:srgbClr val="898989"/>
                </a:solidFill>
                <a:latin typeface="Calibri"/>
                <a:ea typeface="Calibri"/>
                <a:cs typeface="Calibri"/>
                <a:sym typeface="Calibri"/>
              </a:defRPr>
            </a:lvl8pPr>
            <a:lvl9pPr indent="0" lvl="8" marL="0" marR="0" rtl="0" algn="r">
              <a:spcBef>
                <a:spcPts val="0"/>
              </a:spcBef>
              <a:spcAft>
                <a:spcPts val="0"/>
              </a:spcAft>
              <a:buNone/>
              <a:defRPr sz="1600">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ru-RU"/>
              <a:t>‹#›</a:t>
            </a:fld>
            <a:endParaRPr/>
          </a:p>
        </p:txBody>
      </p:sp>
    </p:spTree>
  </p:cSld>
  <p:clrMap accent1="accent1" accent2="accent2" accent3="accent3" accent4="accent4" accent5="accent5" accent6="accent6" bg1="lt1" bg2="dk2" tx1="dk1" tx2="lt2" folHlink="folHlink" hlink="hlink"/>
  <p:sldLayoutIdLst>
    <p:sldLayoutId id="2147483674" r:id="rId1"/>
    <p:sldLayoutId id="2147483675" r:id="rId2"/>
    <p:sldLayoutId id="2147483676" r:id="rId3"/>
    <p:sldLayoutId id="2147483677"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6.png"/><Relationship Id="rId4" Type="http://schemas.openxmlformats.org/officeDocument/2006/relationships/hyperlink" Target="https://drive.google.com/open?id=0B3m2TqBM0APKRHF3YjB6UUY0eWs" TargetMode="External"/><Relationship Id="rId9" Type="http://schemas.openxmlformats.org/officeDocument/2006/relationships/hyperlink" Target="https://drive.google.com/open?id=0B3m2TqBM0APKa0JRcFI3ZFpmQzQ" TargetMode="External"/><Relationship Id="rId5" Type="http://schemas.openxmlformats.org/officeDocument/2006/relationships/hyperlink" Target="https://drive.google.com/file/d/0B3m2TqBM0APKMVBiNVpMMkttSHM/view?usp=sharing" TargetMode="External"/><Relationship Id="rId6" Type="http://schemas.openxmlformats.org/officeDocument/2006/relationships/hyperlink" Target="https://drive.google.com/file/d/0B3m2TqBM0APKY2VDQ05iN3NxRms/view?usp=sharing" TargetMode="External"/><Relationship Id="rId7" Type="http://schemas.openxmlformats.org/officeDocument/2006/relationships/hyperlink" Target="https://drive.google.com/open?id=0B3m2TqBM0APKeUNLWElfampyNk0" TargetMode="External"/><Relationship Id="rId8" Type="http://schemas.openxmlformats.org/officeDocument/2006/relationships/hyperlink" Target="https://drive.google.com/file/d/0B3m2TqBM0APKdjNjYTE1TEl3TG8/view?usp=sharin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hyperlink" Target="https://imzo.gov.ua/pryrodnycha-osvitnia-haluz/" TargetMode="External"/><Relationship Id="rId4" Type="http://schemas.openxmlformats.org/officeDocument/2006/relationships/hyperlink" Target="https://imzo.gov.ua/model-ni-navchal-ni-prohramy/pryrodnycha-osvitnia-haluz/"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hyperlink" Target="https://mon.gov.ua/ua/osvita/zagalna-serednya-osvita/navchalni-programi"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5.xml"/><Relationship Id="rId3" Type="http://schemas.openxmlformats.org/officeDocument/2006/relationships/vmlDrawing" Target="../drawings/vmlDrawing1.vml"/><Relationship Id="rId4" Type="http://schemas.openxmlformats.org/officeDocument/2006/relationships/package" Target="../embeddings/Microsoft_Office_Word_Document1.docx"/><Relationship Id="rId5" Type="http://schemas.openxmlformats.org/officeDocument/2006/relationships/package" Target="../embeddings/Microsoft_Office_Word_Document1.docx"/><Relationship Id="rId6" Type="http://schemas.openxmlformats.org/officeDocument/2006/relationships/image" Target="../media/image18.png"/><Relationship Id="rId7" Type="http://schemas.openxmlformats.org/officeDocument/2006/relationships/hyperlink" Target="http://null" TargetMode="External"/><Relationship Id="rId8" Type="http://schemas.openxmlformats.org/officeDocument/2006/relationships/hyperlink" Target="http://null"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 Id="rId3" Type="http://schemas.openxmlformats.org/officeDocument/2006/relationships/hyperlink" Target="https://imzo.gov.ua/pidruchniki/elektronni-versiyi-pidruchnikiv/" TargetMode="External"/><Relationship Id="rId4" Type="http://schemas.openxmlformats.org/officeDocument/2006/relationships/hyperlink" Target="https://lib.imzo.gov.ua/"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8.xml"/><Relationship Id="rId3" Type="http://schemas.openxmlformats.org/officeDocument/2006/relationships/hyperlink" Target="https://docs.google.com/spreadsheets/d/16NyRYEKgeQ4T5BE68La-s2gn0q2MPyIWSWx-Vdw-zmA/edit#gid=1491719953" TargetMode="External"/><Relationship Id="rId4" Type="http://schemas.openxmlformats.org/officeDocument/2006/relationships/hyperlink" Target="https://docs.google.com/spreadsheets/d/16NyRYEKgeQ4T5BE68La-s2gn0q2MPyIWSWx-Vdw-zmA/edit#gid=511042534" TargetMode="External"/><Relationship Id="rId5" Type="http://schemas.openxmlformats.org/officeDocument/2006/relationships/hyperlink" Target="https://docs.google.com/spreadsheets/d/16NyRYEKgeQ4T5BE68La-s2gn0q2MPyIWSWx-Vdw-zmA/edit#gid=722897809" TargetMode="External"/><Relationship Id="rId6" Type="http://schemas.openxmlformats.org/officeDocument/2006/relationships/hyperlink" Target="https://docs.google.com/spreadsheets/d/16NyRYEKgeQ4T5BE68La-s2gn0q2MPyIWSWx-Vdw-zmA/edit#gid=247820027"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9.xml"/><Relationship Id="rId3"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 Id="rId3" Type="http://schemas.openxmlformats.org/officeDocument/2006/relationships/hyperlink" Target="http://testportal.gov.ua/" TargetMode="External"/><Relationship Id="rId4" Type="http://schemas.openxmlformats.org/officeDocument/2006/relationships/hyperlink" Target="http://imdip.org/ua/news/labrarv/metod_rekom_detail.php&amp;ID~9825" TargetMode="External"/><Relationship Id="rId5" Type="http://schemas.openxmlformats.org/officeDocument/2006/relationships/hyperlink" Target="http://lib.iitta.gov.ua/"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6.xml"/><Relationship Id="rId3" Type="http://schemas.openxmlformats.org/officeDocument/2006/relationships/image" Target="../media/image25.png"/><Relationship Id="rId4" Type="http://schemas.openxmlformats.org/officeDocument/2006/relationships/image" Target="../media/image22.png"/><Relationship Id="rId5" Type="http://schemas.openxmlformats.org/officeDocument/2006/relationships/image" Target="../media/image1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9.xml"/><Relationship Id="rId3" Type="http://schemas.openxmlformats.org/officeDocument/2006/relationships/image" Target="../media/image23.png"/><Relationship Id="rId4" Type="http://schemas.openxmlformats.org/officeDocument/2006/relationships/image" Target="../media/image2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0.xml"/><Relationship Id="rId3" Type="http://schemas.openxmlformats.org/officeDocument/2006/relationships/image" Target="../media/image1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3.xml"/><Relationship Id="rId3" Type="http://schemas.openxmlformats.org/officeDocument/2006/relationships/image" Target="../media/image20.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4.xml"/><Relationship Id="rId3" Type="http://schemas.openxmlformats.org/officeDocument/2006/relationships/image" Target="../media/image17.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1" Type="http://schemas.openxmlformats.org/officeDocument/2006/relationships/hyperlink" Target="https://drive.google.com/open?id=0B9jA7NouZgBTYzZOTU5CVWpBMms" TargetMode="External"/><Relationship Id="rId10" Type="http://schemas.openxmlformats.org/officeDocument/2006/relationships/hyperlink" Target="https://drive.google.com/open?id=0B9jA7NouZgBTUDVOeE1rVXZIalk" TargetMode="External"/><Relationship Id="rId13" Type="http://schemas.openxmlformats.org/officeDocument/2006/relationships/hyperlink" Target="https://drive.google.com/open?id=0B9jA7NouZgBTY0N1RUg3LW1iUkE" TargetMode="External"/><Relationship Id="rId12" Type="http://schemas.openxmlformats.org/officeDocument/2006/relationships/hyperlink" Target="https://drive.google.com/open?id=0B9jA7NouZgBTRW8tUjNVWklwOW8" TargetMode="External"/><Relationship Id="rId1" Type="http://schemas.openxmlformats.org/officeDocument/2006/relationships/slideLayout" Target="../slideLayouts/slideLayout15.xml"/><Relationship Id="rId2" Type="http://schemas.openxmlformats.org/officeDocument/2006/relationships/notesSlide" Target="../notesSlides/notesSlide66.xml"/><Relationship Id="rId3" Type="http://schemas.openxmlformats.org/officeDocument/2006/relationships/hyperlink" Target="http://zakon2.rada.gov.ua/laws/show/1060-12/print1450432652410163" TargetMode="External"/><Relationship Id="rId4" Type="http://schemas.openxmlformats.org/officeDocument/2006/relationships/hyperlink" Target="http://ufpp.gov.ua/content/PDF/zakonodavstvo/konstitychiya.pdf" TargetMode="External"/><Relationship Id="rId9" Type="http://schemas.openxmlformats.org/officeDocument/2006/relationships/hyperlink" Target="https://drive.google.com/open?id=0B9jA7NouZgBTa25KVHVKTzJUV2M" TargetMode="External"/><Relationship Id="rId15" Type="http://schemas.openxmlformats.org/officeDocument/2006/relationships/hyperlink" Target="https://onedrive.live.com/view.aspx?resid=F5BC71B857F4F101!698&amp;cid=f5bc71b857f4f101&amp;app=Word" TargetMode="External"/><Relationship Id="rId14" Type="http://schemas.openxmlformats.org/officeDocument/2006/relationships/hyperlink" Target="https://drive.google.com/open?id=0B9jA7NouZgBTSVhkRUI3cTJybU0" TargetMode="External"/><Relationship Id="rId17" Type="http://schemas.openxmlformats.org/officeDocument/2006/relationships/hyperlink" Target="https://drive.google.com/open?id=0B9jA7NouZgBTeGphZjlUSDhGTHc" TargetMode="External"/><Relationship Id="rId16" Type="http://schemas.openxmlformats.org/officeDocument/2006/relationships/hyperlink" Target="https://drive.google.com/open?id=0B9jA7NouZgBTLVl6a2UtUFU5a0k" TargetMode="External"/><Relationship Id="rId5" Type="http://schemas.openxmlformats.org/officeDocument/2006/relationships/hyperlink" Target="https://zakon.rada.gov.ua/laws/show/2145-19/sp:max100" TargetMode="External"/><Relationship Id="rId6" Type="http://schemas.openxmlformats.org/officeDocument/2006/relationships/hyperlink" Target="https://drive.google.com/open?id=0B9jA7NouZgBTbV9vSHFFUENwaFk" TargetMode="External"/><Relationship Id="rId18" Type="http://schemas.openxmlformats.org/officeDocument/2006/relationships/hyperlink" Target="https://drive.google.com/open?id=0B9jA7NouZgBTVzNIb3lyeFJ2Tnc" TargetMode="External"/><Relationship Id="rId7" Type="http://schemas.openxmlformats.org/officeDocument/2006/relationships/hyperlink" Target="https://drive.google.com/open?id=0B9jA7NouZgBTdUJMcnN3SWJhdHc" TargetMode="External"/><Relationship Id="rId8" Type="http://schemas.openxmlformats.org/officeDocument/2006/relationships/hyperlink" Target="https://drive.google.com/open?id=0B9jA7NouZgBTNFJzT3RsR3c5WFk" TargetMode="External"/></Relationships>
</file>

<file path=ppt/slides/_rels/slide67.xml.rels><?xml version="1.0" encoding="UTF-8" standalone="yes"?><Relationships xmlns="http://schemas.openxmlformats.org/package/2006/relationships"><Relationship Id="rId20" Type="http://schemas.openxmlformats.org/officeDocument/2006/relationships/hyperlink" Target="http://zakon3.rada.gov.ua/laws/show/z0093-98" TargetMode="External"/><Relationship Id="rId11" Type="http://schemas.openxmlformats.org/officeDocument/2006/relationships/hyperlink" Target="https://onedrive.live.com/view.aspx?resid=F5BC71B857F4F101!706&amp;cid=f5bc71b857f4f101&amp;app=Word" TargetMode="External"/><Relationship Id="rId22" Type="http://schemas.openxmlformats.org/officeDocument/2006/relationships/hyperlink" Target="https://drive.google.com/file/d/0B68rOkOQrz4tU1d2UThiV2RBcUE/view?usp=sharing" TargetMode="External"/><Relationship Id="rId10" Type="http://schemas.openxmlformats.org/officeDocument/2006/relationships/hyperlink" Target="https://onedrive.live.com/view.aspx?resid=F5BC71B857F4F101!706&amp;cid=f5bc71b857f4f101&amp;app=Word" TargetMode="External"/><Relationship Id="rId21" Type="http://schemas.openxmlformats.org/officeDocument/2006/relationships/hyperlink" Target="http://zakon4.rada.gov.ua/laws/show/z0417-96" TargetMode="External"/><Relationship Id="rId13" Type="http://schemas.openxmlformats.org/officeDocument/2006/relationships/hyperlink" Target="https://onedrive.live.com/view.aspx?resid=F5BC71B857F4F101!711&amp;cid=f5bc71b857f4f101&amp;app=Word" TargetMode="External"/><Relationship Id="rId12" Type="http://schemas.openxmlformats.org/officeDocument/2006/relationships/hyperlink" Target="https://onedrive.live.com/view.aspx?resid=F5BC71B857F4F101!706&amp;cid=f5bc71b857f4f101&amp;app=Word" TargetMode="External"/><Relationship Id="rId23" Type="http://schemas.openxmlformats.org/officeDocument/2006/relationships/hyperlink" Target="https://drive.google.com/file/d/0B68rOkOQrz4tU1d2UThiV2RBcUE/view?usp=sharing" TargetMode="External"/><Relationship Id="rId1" Type="http://schemas.openxmlformats.org/officeDocument/2006/relationships/slideLayout" Target="../slideLayouts/slideLayout15.xml"/><Relationship Id="rId2" Type="http://schemas.openxmlformats.org/officeDocument/2006/relationships/notesSlide" Target="../notesSlides/notesSlide67.xml"/><Relationship Id="rId3" Type="http://schemas.openxmlformats.org/officeDocument/2006/relationships/hyperlink" Target="https://drive.google.com/open?id=0B9jA7NouZgBTc0R2VUNORFRUUWs" TargetMode="External"/><Relationship Id="rId4" Type="http://schemas.openxmlformats.org/officeDocument/2006/relationships/hyperlink" Target="https://onedrive.live.com/view.aspx?resid=F5BC71B857F4F101!706&amp;cid=f5bc71b857f4f101&amp;app=Word" TargetMode="External"/><Relationship Id="rId9" Type="http://schemas.openxmlformats.org/officeDocument/2006/relationships/hyperlink" Target="https://onedrive.live.com/view.aspx?resid=F5BC71B857F4F101!706&amp;cid=f5bc71b857f4f101&amp;app=Word" TargetMode="External"/><Relationship Id="rId15" Type="http://schemas.openxmlformats.org/officeDocument/2006/relationships/hyperlink" Target="https://drive.google.com/file/d/0B68rOkOQrz4tMElrNW40UF9PWDA/view?usp=sharing" TargetMode="External"/><Relationship Id="rId14" Type="http://schemas.openxmlformats.org/officeDocument/2006/relationships/hyperlink" Target="https://onedrive.live.com/view.aspx?resid=F5BC71B857F4F101!711&amp;cid=f5bc71b857f4f101&amp;app=Word" TargetMode="External"/><Relationship Id="rId17" Type="http://schemas.openxmlformats.org/officeDocument/2006/relationships/hyperlink" Target="https://drive.google.com/open?id=0B9jA7NouZgBTR1lsRVFhZ2JaVjQ" TargetMode="External"/><Relationship Id="rId16" Type="http://schemas.openxmlformats.org/officeDocument/2006/relationships/hyperlink" Target="https://drive.google.com/open?id=0B9jA7NouZgBTWE8xbENQSE5uY3c" TargetMode="External"/><Relationship Id="rId5" Type="http://schemas.openxmlformats.org/officeDocument/2006/relationships/hyperlink" Target="http://osvita.ua/legislation/Ser_osv/64841/" TargetMode="External"/><Relationship Id="rId19" Type="http://schemas.openxmlformats.org/officeDocument/2006/relationships/hyperlink" Target="http://mon.gov.ua/content/%D0%9E%D1%81%D0%B2%D1%96%D1%82%D0%B0/derz-stan.pdf" TargetMode="External"/><Relationship Id="rId6" Type="http://schemas.openxmlformats.org/officeDocument/2006/relationships/hyperlink" Target="https://onedrive.live.com/view.aspx?resid=F5BC71B857F4F101!706&amp;cid=f5bc71b857f4f101&amp;app=Word" TargetMode="External"/><Relationship Id="rId18" Type="http://schemas.openxmlformats.org/officeDocument/2006/relationships/hyperlink" Target="https://onedrive.live.com/view.aspx?resid=F5BC71B857F4F101!718&amp;cid=f5bc71b857f4f101&amp;app=Word" TargetMode="External"/><Relationship Id="rId7" Type="http://schemas.openxmlformats.org/officeDocument/2006/relationships/hyperlink" Target="https://onedrive.live.com/view.aspx?resid=F5BC71B857F4F101!706&amp;cid=f5bc71b857f4f101&amp;app=Word" TargetMode="External"/><Relationship Id="rId8" Type="http://schemas.openxmlformats.org/officeDocument/2006/relationships/hyperlink" Target="https://onedrive.live.com/view.aspx?resid=F5BC71B857F4F101!706&amp;cid=f5bc71b857f4f101&amp;app=Word" TargetMode="External"/></Relationships>
</file>

<file path=ppt/slides/_rels/slide68.xml.rels><?xml version="1.0" encoding="UTF-8" standalone="yes"?><Relationships xmlns="http://schemas.openxmlformats.org/package/2006/relationships"><Relationship Id="rId11" Type="http://schemas.openxmlformats.org/officeDocument/2006/relationships/hyperlink" Target="https://drive.google.com/open?id=0B9jA7NouZgBTa0dtTWc4QjVRZDQ" TargetMode="External"/><Relationship Id="rId10" Type="http://schemas.openxmlformats.org/officeDocument/2006/relationships/hyperlink" Target="https://drive.google.com/file/d/0B68rOkOQrz4tMEJHYkFMNFJBdFk/view?usp=sharing" TargetMode="External"/><Relationship Id="rId13" Type="http://schemas.openxmlformats.org/officeDocument/2006/relationships/hyperlink" Target="https://imzo.gov.ua/osvita/zagalno-serednya-osvita-2/navchalni-prohramy-5-9-klasy-naskrizni-zmistovi-liniji/himiya-naskrizni-zmistovi-liniji/" TargetMode="External"/><Relationship Id="rId12" Type="http://schemas.openxmlformats.org/officeDocument/2006/relationships/hyperlink" Target="https://www.schoollife.org.ua/metodychni-rekomendatsiyi-shhodo-vykladannya-himiyi-u-2019-2020-navchalnomu-rotsi/" TargetMode="External"/><Relationship Id="rId1" Type="http://schemas.openxmlformats.org/officeDocument/2006/relationships/slideLayout" Target="../slideLayouts/slideLayout15.xml"/><Relationship Id="rId2" Type="http://schemas.openxmlformats.org/officeDocument/2006/relationships/notesSlide" Target="../notesSlides/notesSlide68.xml"/><Relationship Id="rId3" Type="http://schemas.openxmlformats.org/officeDocument/2006/relationships/hyperlink" Target="https://drive.google.com/file/d/0B68rOkOQrz4tVHBqdERLVmpaMDg/view?usp=sharing" TargetMode="External"/><Relationship Id="rId4" Type="http://schemas.openxmlformats.org/officeDocument/2006/relationships/hyperlink" Target="https://drive.google.com/file/d/0B68rOkOQrz4tSGNZZk55Z0UzYlE/view?usp=sharing" TargetMode="External"/><Relationship Id="rId9" Type="http://schemas.openxmlformats.org/officeDocument/2006/relationships/hyperlink" Target="https://drive.google.com/file/d/0B68rOkOQrz4tWXgwNnVCZlRkSW8/view?usp=sharing" TargetMode="External"/><Relationship Id="rId15" Type="http://schemas.openxmlformats.org/officeDocument/2006/relationships/hyperlink" Target="http://osvita.ua/legislation/Ser_osv/36975/" TargetMode="External"/><Relationship Id="rId14" Type="http://schemas.openxmlformats.org/officeDocument/2006/relationships/hyperlink" Target="https://drive.google.com/open?id=0B9jA7NouZgBTV3RuSVJoaFVqYlE" TargetMode="External"/><Relationship Id="rId5" Type="http://schemas.openxmlformats.org/officeDocument/2006/relationships/hyperlink" Target="https://drive.google.com/file/d/0B68rOkOQrz4tM19LUGl3TF8ycTg/view?usp=sharing" TargetMode="External"/><Relationship Id="rId6" Type="http://schemas.openxmlformats.org/officeDocument/2006/relationships/hyperlink" Target="https://drive.google.com/file/d/0B68rOkOQrz4tdTBWeGtqYTJ5UFU/view?usp=sharing" TargetMode="External"/><Relationship Id="rId7" Type="http://schemas.openxmlformats.org/officeDocument/2006/relationships/hyperlink" Target="https://drive.google.com/file/d/0B68rOkOQrz4tYVRvdE5QMW1fQVk/view?usp=sharing" TargetMode="External"/><Relationship Id="rId8" Type="http://schemas.openxmlformats.org/officeDocument/2006/relationships/hyperlink" Target="https://drive.google.com/file/d/0B68rOkOQrz4tcU9NMkx2eDE0VlE/view?usp=sharing"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9.xml"/><Relationship Id="rId3" Type="http://schemas.openxmlformats.org/officeDocument/2006/relationships/hyperlink" Target="https://drive.google.com/file/d/1fjxRwPBchRvuCFoAHK0bL-QOkU53GomT/view" TargetMode="External"/><Relationship Id="rId4" Type="http://schemas.openxmlformats.org/officeDocument/2006/relationships/hyperlink" Target="http://zakon4.rada.gov.ua/laws/show/z0056-93" TargetMode="External"/><Relationship Id="rId9" Type="http://schemas.openxmlformats.org/officeDocument/2006/relationships/hyperlink" Target="https://drive.google.com/file/d/0B68rOkOQrz4tdE5BSnMtV1BYdGc/view?usp=sharing" TargetMode="External"/><Relationship Id="rId5" Type="http://schemas.openxmlformats.org/officeDocument/2006/relationships/hyperlink" Target="http://tex-bezbeka.in.ua/vschkol/N_nev.php?nev=49" TargetMode="External"/><Relationship Id="rId6" Type="http://schemas.openxmlformats.org/officeDocument/2006/relationships/hyperlink" Target="https://drive.google.com/file/d/0B68rOkOQrz4taXdtWExkZm1DSVU/view?usp=sharing" TargetMode="External"/><Relationship Id="rId7" Type="http://schemas.openxmlformats.org/officeDocument/2006/relationships/hyperlink" Target="http://www.babybezpeka.org.ua/index.php?section=fire" TargetMode="External"/><Relationship Id="rId8" Type="http://schemas.openxmlformats.org/officeDocument/2006/relationships/hyperlink" Target="https://drive.google.com/file/d/0B68rOkOQrz4tdE5BSnMtV1BYdGc/view?usp=sharin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4.xml"/><Relationship Id="rId3" Type="http://schemas.openxmlformats.org/officeDocument/2006/relationships/image" Target="../media/image1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5.xml"/><Relationship Id="rId3"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1"/>
          <p:cNvSpPr/>
          <p:nvPr/>
        </p:nvSpPr>
        <p:spPr>
          <a:xfrm>
            <a:off x="10128259" y="476304"/>
            <a:ext cx="15367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i="0" sz="2400" u="none" cap="none" strike="noStrike">
              <a:solidFill>
                <a:srgbClr val="000000"/>
              </a:solidFill>
              <a:latin typeface="Tahoma"/>
              <a:ea typeface="Tahoma"/>
              <a:cs typeface="Tahoma"/>
              <a:sym typeface="Tahoma"/>
            </a:endParaRPr>
          </a:p>
        </p:txBody>
      </p:sp>
      <p:sp>
        <p:nvSpPr>
          <p:cNvPr id="246" name="Google Shape;246;p1"/>
          <p:cNvSpPr txBox="1"/>
          <p:nvPr>
            <p:ph type="ctrTitle"/>
          </p:nvPr>
        </p:nvSpPr>
        <p:spPr>
          <a:xfrm>
            <a:off x="3962400" y="1828800"/>
            <a:ext cx="8026400" cy="22098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br>
              <a:rPr lang="ru-RU" sz="4000"/>
            </a:br>
            <a:r>
              <a:rPr lang="ru-RU" sz="4800"/>
              <a:t>Освітній процес у новому 2021-2022        навчальному році </a:t>
            </a:r>
            <a:br>
              <a:rPr lang="ru-RU"/>
            </a:br>
            <a:endParaRPr/>
          </a:p>
        </p:txBody>
      </p:sp>
      <p:sp>
        <p:nvSpPr>
          <p:cNvPr id="247" name="Google Shape;247;p1"/>
          <p:cNvSpPr/>
          <p:nvPr/>
        </p:nvSpPr>
        <p:spPr>
          <a:xfrm>
            <a:off x="7145132" y="5594828"/>
            <a:ext cx="4519827"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ru-RU" sz="2400" u="none" cap="none" strike="noStrike">
                <a:solidFill>
                  <a:srgbClr val="3A5B6E"/>
                </a:solidFill>
                <a:latin typeface="Arial"/>
                <a:ea typeface="Arial"/>
                <a:cs typeface="Arial"/>
                <a:sym typeface="Arial"/>
              </a:rPr>
              <a:t>Консультант КУ ЦПРПП ВМР</a:t>
            </a:r>
            <a:endParaRPr/>
          </a:p>
          <a:p>
            <a:pPr indent="0" lvl="0" marL="0" marR="0" rtl="0" algn="ctr">
              <a:spcBef>
                <a:spcPts val="0"/>
              </a:spcBef>
              <a:spcAft>
                <a:spcPts val="0"/>
              </a:spcAft>
              <a:buNone/>
            </a:pPr>
            <a:r>
              <a:rPr b="1" i="0" lang="ru-RU" sz="2400" u="none" cap="none" strike="noStrike">
                <a:solidFill>
                  <a:srgbClr val="3A5B6E"/>
                </a:solidFill>
                <a:latin typeface="Arial"/>
                <a:ea typeface="Arial"/>
                <a:cs typeface="Arial"/>
                <a:sym typeface="Arial"/>
              </a:rPr>
              <a:t>Дідик Альона Петрівна</a:t>
            </a:r>
            <a:endParaRPr b="1" i="0" sz="2400" u="none" cap="none" strike="noStrike">
              <a:solidFill>
                <a:srgbClr val="3A5B6E"/>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10"/>
          <p:cNvSpPr/>
          <p:nvPr/>
        </p:nvSpPr>
        <p:spPr>
          <a:xfrm>
            <a:off x="0" y="817112"/>
            <a:ext cx="12192000" cy="60324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Навчальні приміщення </a:t>
            </a:r>
            <a:endParaRPr/>
          </a:p>
          <a:p>
            <a:pPr indent="0" lvl="0" marL="0" marR="0" rtl="0" algn="l">
              <a:spcBef>
                <a:spcPts val="0"/>
              </a:spcBef>
              <a:spcAft>
                <a:spcPts val="0"/>
              </a:spcAft>
              <a:buNone/>
            </a:pPr>
            <a:r>
              <a:rPr lang="ru-RU" sz="1900">
                <a:solidFill>
                  <a:schemeClr val="dk1"/>
                </a:solidFill>
                <a:latin typeface="Times New Roman"/>
                <a:ea typeface="Times New Roman"/>
                <a:cs typeface="Times New Roman"/>
                <a:sym typeface="Times New Roman"/>
              </a:rPr>
              <a:t> </a:t>
            </a:r>
            <a:r>
              <a:rPr lang="ru-RU" sz="2000">
                <a:solidFill>
                  <a:schemeClr val="dk1"/>
                </a:solidFill>
                <a:latin typeface="Times New Roman"/>
                <a:ea typeface="Times New Roman"/>
                <a:cs typeface="Times New Roman"/>
                <a:sym typeface="Times New Roman"/>
              </a:rPr>
              <a:t>10.  Обладнання,  устаткування,  технічні  засоби  навчання  (далі  –  ТЗН), навчально-методичні  матеріали,  які  використовуються  в  освітньому  процесі, повинні бути безпечними для здоров’я дітей.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 11.  Залежно  від  призначення  навчальних  приміщень  використовуються різні  види  навчальних  меблів:  </a:t>
            </a:r>
            <a:r>
              <a:rPr lang="ru-RU" sz="1600">
                <a:solidFill>
                  <a:schemeClr val="dk1"/>
                </a:solidFill>
                <a:latin typeface="Times New Roman"/>
                <a:ea typeface="Times New Roman"/>
                <a:cs typeface="Times New Roman"/>
                <a:sym typeface="Times New Roman"/>
              </a:rPr>
              <a:t>робочі  столи  учнів  (двомісні  та  одномісні)  та стільці  зі  спинками  різних  ростових  груп,  робочі  столи  учнів  регульовані (одномісні  та  двомісні),  стільці  зі  спинками  регульовані,  столи  лабораторні, дошки,  відкриті  та  закриті  шафи,  стелажі,  вітрини  тощо.  Перевага  надається робочим столам учнів та стільцям, що запобігають порушенню постави в учнів, забезпечують  мобільні  робочі  місця  та  легко  трансформуються  для  роботи  у групах</a:t>
            </a:r>
            <a:r>
              <a:rPr lang="ru-RU" sz="2000">
                <a:solidFill>
                  <a:schemeClr val="dk1"/>
                </a:solidFill>
                <a:latin typeface="Times New Roman"/>
                <a:ea typeface="Times New Roman"/>
                <a:cs typeface="Times New Roman"/>
                <a:sym typeface="Times New Roman"/>
              </a:rPr>
              <a:t>.  У  кожному  навчальному  приміщенні  необхідно  передбачати  2-3 розміри  відповідно  промаркованих  меблів  з  перевагою  одного  із  них, відповідно до додатку 2 до цього Санітарного регламенту.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 12.  Навчальні  меблі  повинні  бути  без  гострих  кутів,  сколів  тощо. Пошкоджені  та  зношені  меблі  підлягають  своєчасній  заміні.  Поверхня навчальних меблів має бути стійкою до дії мийних та дезінфекційних засобів. Рекомендовано,  щоб  розміщення  робочих  столів  учнів  у  навчальних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приміщеннях  було  таким,  яке  забезпечуватиме  лівостороннє  природне освітлення робочих місць. Допускається кругове або інше розміщення робочих столів  учнів  за  умови  забезпечення  достатнього  рівня  освітленості  робочих місць учнів.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У  разі розміщення робочих столів учнів рядами  необхідно розміщувати меблі  у  класній  кімнаті  прямокутної  конфігурації  з  дотриманням  таких відстаней: </a:t>
            </a:r>
            <a:endParaRPr/>
          </a:p>
          <a:p>
            <a:pPr indent="-285724" lvl="0" marL="285724" marR="0" rtl="0" algn="l">
              <a:spcBef>
                <a:spcPts val="0"/>
              </a:spcBef>
              <a:spcAft>
                <a:spcPts val="0"/>
              </a:spcAft>
              <a:buClr>
                <a:schemeClr val="dk1"/>
              </a:buClr>
              <a:buSzPts val="2000"/>
              <a:buFont typeface="Noto Sans Symbols"/>
              <a:buChar char="⮚"/>
            </a:pPr>
            <a:r>
              <a:rPr lang="ru-RU" sz="2000">
                <a:solidFill>
                  <a:schemeClr val="dk1"/>
                </a:solidFill>
                <a:latin typeface="Times New Roman"/>
                <a:ea typeface="Times New Roman"/>
                <a:cs typeface="Times New Roman"/>
                <a:sym typeface="Times New Roman"/>
              </a:rPr>
              <a:t>між зовнішньою стіною і першим рядом робочих столів учнів 0,6-0,7 м (в будівлях із цегли допускаються 0,5 м); </a:t>
            </a:r>
            <a:endParaRPr/>
          </a:p>
        </p:txBody>
      </p:sp>
      <p:sp>
        <p:nvSpPr>
          <p:cNvPr id="342" name="Google Shape;342;p10"/>
          <p:cNvSpPr/>
          <p:nvPr/>
        </p:nvSpPr>
        <p:spPr>
          <a:xfrm>
            <a:off x="571505" y="380821"/>
            <a:ext cx="9119937"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ru-RU" sz="1900">
                <a:solidFill>
                  <a:schemeClr val="dk1"/>
                </a:solidFill>
                <a:latin typeface="Arial"/>
                <a:ea typeface="Arial"/>
                <a:cs typeface="Arial"/>
                <a:sym typeface="Arial"/>
              </a:rPr>
              <a:t> </a:t>
            </a:r>
            <a:r>
              <a:rPr b="1" lang="ru-RU" sz="3600">
                <a:solidFill>
                  <a:srgbClr val="3A5B6E"/>
                </a:solidFill>
                <a:latin typeface="Times New Roman"/>
                <a:ea typeface="Times New Roman"/>
                <a:cs typeface="Times New Roman"/>
                <a:sym typeface="Times New Roman"/>
              </a:rPr>
              <a:t>САНІТАРНИЙ РЕГЛАМЕНТ</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11"/>
          <p:cNvSpPr/>
          <p:nvPr/>
        </p:nvSpPr>
        <p:spPr>
          <a:xfrm>
            <a:off x="6" y="532868"/>
            <a:ext cx="12191999" cy="6494085"/>
          </a:xfrm>
          <a:prstGeom prst="rect">
            <a:avLst/>
          </a:prstGeom>
          <a:noFill/>
          <a:ln>
            <a:noFill/>
          </a:ln>
        </p:spPr>
        <p:txBody>
          <a:bodyPr anchorCtr="0" anchor="t" bIns="45700" lIns="91425" spcFirstLastPara="1" rIns="91425" wrap="square" tIns="45700">
            <a:spAutoFit/>
          </a:bodyPr>
          <a:lstStyle/>
          <a:p>
            <a:pPr indent="-285724" lvl="0" marL="285724" marR="0" rtl="0" algn="l">
              <a:spcBef>
                <a:spcPts val="0"/>
              </a:spcBef>
              <a:spcAft>
                <a:spcPts val="0"/>
              </a:spcAft>
              <a:buClr>
                <a:schemeClr val="dk1"/>
              </a:buClr>
              <a:buSzPts val="2000"/>
              <a:buFont typeface="Noto Sans Symbols"/>
              <a:buChar char="⮚"/>
            </a:pPr>
            <a:r>
              <a:rPr lang="ru-RU" sz="2000">
                <a:solidFill>
                  <a:schemeClr val="dk1"/>
                </a:solidFill>
                <a:latin typeface="Times New Roman"/>
                <a:ea typeface="Times New Roman"/>
                <a:cs typeface="Times New Roman"/>
                <a:sym typeface="Times New Roman"/>
              </a:rPr>
              <a:t>між рядами двомісних робочих столів учнів) − не менше 0,6 м; </a:t>
            </a:r>
            <a:endParaRPr/>
          </a:p>
          <a:p>
            <a:pPr indent="-285724" lvl="0" marL="285724" marR="0" rtl="0" algn="l">
              <a:spcBef>
                <a:spcPts val="0"/>
              </a:spcBef>
              <a:spcAft>
                <a:spcPts val="0"/>
              </a:spcAft>
              <a:buClr>
                <a:schemeClr val="dk1"/>
              </a:buClr>
              <a:buSzPts val="2000"/>
              <a:buFont typeface="Noto Sans Symbols"/>
              <a:buChar char="⮚"/>
            </a:pPr>
            <a:r>
              <a:rPr lang="ru-RU" sz="2000">
                <a:solidFill>
                  <a:schemeClr val="dk1"/>
                </a:solidFill>
                <a:latin typeface="Times New Roman"/>
                <a:ea typeface="Times New Roman"/>
                <a:cs typeface="Times New Roman"/>
                <a:sym typeface="Times New Roman"/>
              </a:rPr>
              <a:t>між III рядом робочих столів учнів і внутрішньою стіною або шафами, які стоять біля стіни, не менше 0,7 м; </a:t>
            </a:r>
            <a:endParaRPr/>
          </a:p>
          <a:p>
            <a:pPr indent="-285724" lvl="0" marL="285724" marR="0" rtl="0" algn="l">
              <a:spcBef>
                <a:spcPts val="0"/>
              </a:spcBef>
              <a:spcAft>
                <a:spcPts val="0"/>
              </a:spcAft>
              <a:buClr>
                <a:schemeClr val="dk1"/>
              </a:buClr>
              <a:buSzPts val="2000"/>
              <a:buFont typeface="Noto Sans Symbols"/>
              <a:buChar char="⮚"/>
            </a:pPr>
            <a:r>
              <a:rPr lang="ru-RU" sz="2000">
                <a:solidFill>
                  <a:schemeClr val="dk1"/>
                </a:solidFill>
                <a:latin typeface="Times New Roman"/>
                <a:ea typeface="Times New Roman"/>
                <a:cs typeface="Times New Roman"/>
                <a:sym typeface="Times New Roman"/>
              </a:rPr>
              <a:t>між переднім робочим столом учнів і демонстраційним столом не менше 0,8 м; </a:t>
            </a:r>
            <a:endParaRPr/>
          </a:p>
          <a:p>
            <a:pPr indent="-285724" lvl="0" marL="285724" marR="0" rtl="0" algn="l">
              <a:spcBef>
                <a:spcPts val="0"/>
              </a:spcBef>
              <a:spcAft>
                <a:spcPts val="0"/>
              </a:spcAft>
              <a:buClr>
                <a:schemeClr val="dk1"/>
              </a:buClr>
              <a:buSzPts val="2000"/>
              <a:buFont typeface="Noto Sans Symbols"/>
              <a:buChar char="⮚"/>
            </a:pPr>
            <a:r>
              <a:rPr lang="ru-RU" sz="2000">
                <a:solidFill>
                  <a:schemeClr val="dk1"/>
                </a:solidFill>
                <a:latin typeface="Times New Roman"/>
                <a:ea typeface="Times New Roman"/>
                <a:cs typeface="Times New Roman"/>
                <a:sym typeface="Times New Roman"/>
              </a:rPr>
              <a:t>від передньої стіни з класною дошкою до передніх робочих столів учнів не менше 2,4-2,6 м; </a:t>
            </a:r>
            <a:endParaRPr/>
          </a:p>
          <a:p>
            <a:pPr indent="-285724" lvl="0" marL="285724" marR="0" rtl="0" algn="l">
              <a:spcBef>
                <a:spcPts val="0"/>
              </a:spcBef>
              <a:spcAft>
                <a:spcPts val="0"/>
              </a:spcAft>
              <a:buClr>
                <a:schemeClr val="dk1"/>
              </a:buClr>
              <a:buSzPts val="2000"/>
              <a:buFont typeface="Noto Sans Symbols"/>
              <a:buChar char="⮚"/>
            </a:pPr>
            <a:r>
              <a:rPr lang="ru-RU" sz="2000">
                <a:solidFill>
                  <a:schemeClr val="dk1"/>
                </a:solidFill>
                <a:latin typeface="Times New Roman"/>
                <a:ea typeface="Times New Roman"/>
                <a:cs typeface="Times New Roman"/>
                <a:sym typeface="Times New Roman"/>
              </a:rPr>
              <a:t>від задніх робочих столів учнів до задньої стіни не менше 0,65 м (якщо задня стіна зовнішня − не менше 1 м); </a:t>
            </a:r>
            <a:endParaRPr/>
          </a:p>
          <a:p>
            <a:pPr indent="-285724" lvl="0" marL="285724" marR="0" rtl="0" algn="l">
              <a:spcBef>
                <a:spcPts val="0"/>
              </a:spcBef>
              <a:spcAft>
                <a:spcPts val="0"/>
              </a:spcAft>
              <a:buClr>
                <a:schemeClr val="dk1"/>
              </a:buClr>
              <a:buSzPts val="2000"/>
              <a:buFont typeface="Noto Sans Symbols"/>
              <a:buChar char="⮚"/>
            </a:pPr>
            <a:r>
              <a:rPr lang="ru-RU" sz="2000">
                <a:solidFill>
                  <a:schemeClr val="dk1"/>
                </a:solidFill>
                <a:latin typeface="Times New Roman"/>
                <a:ea typeface="Times New Roman"/>
                <a:cs typeface="Times New Roman"/>
                <a:sym typeface="Times New Roman"/>
              </a:rPr>
              <a:t>від задніх робочих столів учнів до шаф, які стоять вздовж заднього краю стіни − не менше 0,8 м; </a:t>
            </a:r>
            <a:endParaRPr/>
          </a:p>
          <a:p>
            <a:pPr indent="-285724" lvl="0" marL="285724" marR="0" rtl="0" algn="l">
              <a:spcBef>
                <a:spcPts val="0"/>
              </a:spcBef>
              <a:spcAft>
                <a:spcPts val="0"/>
              </a:spcAft>
              <a:buClr>
                <a:schemeClr val="dk1"/>
              </a:buClr>
              <a:buSzPts val="2000"/>
              <a:buFont typeface="Noto Sans Symbols"/>
              <a:buChar char="⮚"/>
            </a:pPr>
            <a:r>
              <a:rPr lang="ru-RU" sz="2000">
                <a:solidFill>
                  <a:schemeClr val="dk1"/>
                </a:solidFill>
                <a:latin typeface="Times New Roman"/>
                <a:ea typeface="Times New Roman"/>
                <a:cs typeface="Times New Roman"/>
                <a:sym typeface="Times New Roman"/>
              </a:rPr>
              <a:t>між столом педагогічного працівника і переднім робочим столом учнів − не менше 0,5 м; </a:t>
            </a:r>
            <a:endParaRPr/>
          </a:p>
          <a:p>
            <a:pPr indent="-285724" lvl="0" marL="285724" marR="0" rtl="0" algn="l">
              <a:spcBef>
                <a:spcPts val="0"/>
              </a:spcBef>
              <a:spcAft>
                <a:spcPts val="0"/>
              </a:spcAft>
              <a:buClr>
                <a:schemeClr val="dk1"/>
              </a:buClr>
              <a:buSzPts val="2000"/>
              <a:buFont typeface="Noto Sans Symbols"/>
              <a:buChar char="⮚"/>
            </a:pPr>
            <a:r>
              <a:rPr lang="ru-RU" sz="2000">
                <a:solidFill>
                  <a:schemeClr val="dk1"/>
                </a:solidFill>
                <a:latin typeface="Times New Roman"/>
                <a:ea typeface="Times New Roman"/>
                <a:cs typeface="Times New Roman"/>
                <a:sym typeface="Times New Roman"/>
              </a:rPr>
              <a:t>найбільша відстань останнього місця від класної дошки − 9 м; </a:t>
            </a:r>
            <a:endParaRPr/>
          </a:p>
          <a:p>
            <a:pPr indent="-285724" lvl="0" marL="285724" marR="0" rtl="0" algn="l">
              <a:spcBef>
                <a:spcPts val="0"/>
              </a:spcBef>
              <a:spcAft>
                <a:spcPts val="0"/>
              </a:spcAft>
              <a:buClr>
                <a:schemeClr val="dk1"/>
              </a:buClr>
              <a:buSzPts val="2000"/>
              <a:buFont typeface="Noto Sans Symbols"/>
              <a:buChar char="⮚"/>
            </a:pPr>
            <a:r>
              <a:rPr lang="ru-RU" sz="2000">
                <a:solidFill>
                  <a:schemeClr val="dk1"/>
                </a:solidFill>
                <a:latin typeface="Times New Roman"/>
                <a:ea typeface="Times New Roman"/>
                <a:cs typeface="Times New Roman"/>
                <a:sym typeface="Times New Roman"/>
              </a:rPr>
              <a:t>висота  нижнього  краю  дошки  над  підлогою  для  учнів  першого  класу 0,7-0,8 м, 2-4 класів − 0,75-0,8 м, 5-11(12) класів − 0,8-0,9 м. </a:t>
            </a:r>
            <a:endParaRPr/>
          </a:p>
          <a:p>
            <a:pPr indent="-165074" lvl="0" marL="285724" marR="0" rtl="0" algn="l">
              <a:spcBef>
                <a:spcPts val="0"/>
              </a:spcBef>
              <a:spcAft>
                <a:spcPts val="0"/>
              </a:spcAft>
              <a:buClr>
                <a:schemeClr val="dk1"/>
              </a:buClr>
              <a:buSzPts val="1900"/>
              <a:buFont typeface="Noto Sans Symbols"/>
              <a:buNone/>
            </a:pPr>
            <a:r>
              <a:t/>
            </a:r>
            <a:endParaRPr sz="1900">
              <a:solidFill>
                <a:schemeClr val="dk1"/>
              </a:solidFill>
              <a:latin typeface="Arial"/>
              <a:ea typeface="Arial"/>
              <a:cs typeface="Arial"/>
              <a:sym typeface="Arial"/>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Для  профілактики  порушень  постави  не  менше  2-х  разів  на  рік  учнів пересаджують  на  інші  ряди,  не  порушуючи  відповідності  групи  меблів  їх зросту та з урахуванням гостроти зору і слуху.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У  класних  кімнатах  поперечної  і  квадратної  конфігурації,  в  якій  меблі розміщуються у 4 ряди, повинна бути збільшена відстань від дошки до першого ряду робочих столів учнів (не менше 3 м), щоб забезпечити кут розглядання до 35 град. Відстань від першого ряду  робочих столів учнів до зовнішньої стіни повинна  бути  0,8-1,0  м,  між  рядами  робочих  столів  учнів  −  0,6,  від  задніх робочих столів учнів до шаф, розміщених біля внутрішньої стіни − 0,9-1,0 м. </a:t>
            </a:r>
            <a:endParaRPr/>
          </a:p>
          <a:p>
            <a:pPr indent="0" lvl="0" marL="0" marR="0" rtl="0" algn="l">
              <a:spcBef>
                <a:spcPts val="0"/>
              </a:spcBef>
              <a:spcAft>
                <a:spcPts val="0"/>
              </a:spcAft>
              <a:buNone/>
            </a:pPr>
            <a:r>
              <a:t/>
            </a:r>
            <a:endParaRPr sz="1900">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12"/>
          <p:cNvSpPr/>
          <p:nvPr/>
        </p:nvSpPr>
        <p:spPr>
          <a:xfrm>
            <a:off x="0" y="493295"/>
            <a:ext cx="12192000" cy="624786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Учні  з  патологією  органу  зору  (корегованою  та/або  некорегованою) повинні  сидіти  за  першими  робочими  столами  учнів  в  першому  ряду  (від світлонесучої стіни). Школярі з пониженим слухом розміщуються за першими і другими  робочими  столами  учнів  крайніх  рядів.  Учні,  які  часто  хворіють простудними  захворюваннями,  ревматизмом,  ангінами,  розміщуються  у третьому ряду (біля внутрішньої стіни).</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13.  Місця  для  учнів  із  особливими  освітніми  потребами  обладнуються відповідно до потреб дитини.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14.  Класні  (аудиторні)  дошки  (з  використанням  крейди)  мають  бути матові та виготовлені з матеріалів, що мають високу адгезію з матеріалами, які використовуються  для  письма,  добре  очищатися  вологою  губкою,  бути зносостійкими, мати лотки для затримання крейдяного пилу, зберігання крейди, тримача для креслярського приладдя. Колір маркера для маркерної дошки повинен бути контрастним.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15.  При  використанні  інтерактивної  дошки  і  проекційного  екрану необхідно забезпечити її рівномірне освітлення та відсутність світлових плям підвищеної яскравості.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17.  У  кабінетах  (лабораторіях)  хімії,  фізики  та  біології  та  відповідних інтегрованих курсів встановлюються спеціальні лабораторні столи, прикріплені до  підлоги.  Лабораторні  столи  слід  покривати  матеріалами,  які  стійкі  до  дії агресивних хімічних речовин та відповідають вимогам Державних санітарних норм та правил «Полімерні та полімервмісні матеріали, вироби і конструкції, що  застосовуються  у  будівництві  та  виробництві  меблів.  Гігієнічні  вимоги», затверджених  наказом  Міністерства  охорони  здоров’я  України  від  29  грудня 2012  року  №  1139,  зареєстрованих  в  Міністерстві  юстиції  України  09  січня   2013 року № 87/22619. Кабінет хімії і лаборантська обладнуються витяжними шафами. Хімічні реактиви повинні зберігатися у сейфі, а спеціальне допоміжне обладнання у шафі, яка замикається на ключ.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13"/>
          <p:cNvSpPr/>
          <p:nvPr/>
        </p:nvSpPr>
        <p:spPr>
          <a:xfrm>
            <a:off x="42109" y="806410"/>
            <a:ext cx="12103768"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6. Навчальні приміщення провітрюють на перервах за відсутності дітей в приміщеннях.  Тривалість  провітрювання  визначається  погодними  умовами  за наведеною таблицею: </a:t>
            </a:r>
            <a:endParaRPr/>
          </a:p>
        </p:txBody>
      </p:sp>
      <p:pic>
        <p:nvPicPr>
          <p:cNvPr id="358" name="Google Shape;358;p13"/>
          <p:cNvPicPr preferRelativeResize="0"/>
          <p:nvPr/>
        </p:nvPicPr>
        <p:blipFill rotWithShape="1">
          <a:blip r:embed="rId3">
            <a:alphaModFix/>
          </a:blip>
          <a:srcRect b="0" l="0" r="0" t="0"/>
          <a:stretch/>
        </p:blipFill>
        <p:spPr>
          <a:xfrm>
            <a:off x="547442" y="1686353"/>
            <a:ext cx="9643311" cy="2609571"/>
          </a:xfrm>
          <a:prstGeom prst="rect">
            <a:avLst/>
          </a:prstGeom>
          <a:noFill/>
          <a:ln>
            <a:noFill/>
          </a:ln>
        </p:spPr>
      </p:pic>
      <p:sp>
        <p:nvSpPr>
          <p:cNvPr id="359" name="Google Shape;359;p13"/>
          <p:cNvSpPr/>
          <p:nvPr/>
        </p:nvSpPr>
        <p:spPr>
          <a:xfrm>
            <a:off x="84221" y="4295926"/>
            <a:ext cx="12019547" cy="224676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11.  Для  захисту  від  прямих  променів  сонця,  запобігання  перегріву навчальних  приміщень  вікна  повинні  бути  облаштовані  сонцезахисними засобами  (підйомно-поворотні  жалюзі,  козирки,  ролети  тощо),  які  легко очищаються від пилу та миються.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12.  Забороняється  розміщувати  на  підвіконні  навчальних  приміщень рослини, які перешкоджають доступу прямого сонячного світла.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13.  Для  забезпечення  оптимального  природного  освітлення  навчальних приміщень  необхідно  мити  вікна  не  менше  2-х  разів  протягом  навчального року.</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14"/>
          <p:cNvSpPr/>
          <p:nvPr/>
        </p:nvSpPr>
        <p:spPr>
          <a:xfrm>
            <a:off x="3008873" y="342496"/>
            <a:ext cx="6026843"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chemeClr val="dk1"/>
                </a:solidFill>
                <a:latin typeface="Times New Roman"/>
                <a:ea typeface="Times New Roman"/>
                <a:cs typeface="Times New Roman"/>
                <a:sym typeface="Times New Roman"/>
              </a:rPr>
              <a:t>Вимоги до організації освітнього процесу </a:t>
            </a:r>
            <a:endParaRPr/>
          </a:p>
        </p:txBody>
      </p:sp>
      <p:sp>
        <p:nvSpPr>
          <p:cNvPr id="365" name="Google Shape;365;p14"/>
          <p:cNvSpPr/>
          <p:nvPr/>
        </p:nvSpPr>
        <p:spPr>
          <a:xfrm>
            <a:off x="5" y="804153"/>
            <a:ext cx="11694695" cy="286232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2. Безперервна навчальна діяльність учнів (тривалість навчальних занять) не  може  перевищувати:  у  1-му  класі  –  35  хв.,  2-4-х  класах  –  40  хв., </a:t>
            </a:r>
            <a:r>
              <a:rPr b="1" lang="ru-RU" sz="2000">
                <a:solidFill>
                  <a:srgbClr val="FF0000"/>
                </a:solidFill>
                <a:latin typeface="Times New Roman"/>
                <a:ea typeface="Times New Roman"/>
                <a:cs typeface="Times New Roman"/>
                <a:sym typeface="Times New Roman"/>
              </a:rPr>
              <a:t>5-11(12) класах– 45 хв</a:t>
            </a:r>
            <a:r>
              <a:rPr lang="ru-RU" sz="2000">
                <a:solidFill>
                  <a:schemeClr val="dk1"/>
                </a:solidFill>
                <a:latin typeface="Times New Roman"/>
                <a:ea typeface="Times New Roman"/>
                <a:cs typeface="Times New Roman"/>
                <a:sym typeface="Times New Roman"/>
              </a:rPr>
              <a:t>. Організація здвоєних навчальних занять і використання інших  форм  організації  освітнього  процесу,  що  впливають  на  тривалість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навчальних занять, допускається за рішенням педагогічної ради закладу освіти та повинні відповідати віковим особливостям дітей.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Упродовж  навчальних  занять,  які  поєднують  у  собі  психічне,  статичне, динамічне навантаження на окремі органи і системи і на весь організм в цілому, проводяться  вправи  з  рухової  активності  для  зняття  локального  стомлення  і вправи з рухової активності загального впливу. Комплекси  відповідних вправ наведено у додатку 3 до цього Санітарного регламенту. </a:t>
            </a:r>
            <a:endParaRPr/>
          </a:p>
        </p:txBody>
      </p:sp>
      <p:sp>
        <p:nvSpPr>
          <p:cNvPr id="366" name="Google Shape;366;p14"/>
          <p:cNvSpPr/>
          <p:nvPr/>
        </p:nvSpPr>
        <p:spPr>
          <a:xfrm>
            <a:off x="3" y="3610606"/>
            <a:ext cx="11983452" cy="323165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chemeClr val="dk1"/>
                </a:solidFill>
                <a:latin typeface="Times New Roman"/>
                <a:ea typeface="Times New Roman"/>
                <a:cs typeface="Times New Roman"/>
                <a:sym typeface="Times New Roman"/>
              </a:rPr>
              <a:t>Вимоги до організації роботи з технічними засобами навчання </a:t>
            </a:r>
            <a:endParaRPr sz="20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8.  При  використанні  технічних  засобів  навчання  (далі  −  ТЗН)  під  час проведення  навчального  заняття  потрібно  чергувати  види  навчальної діяльності.  Безперервна  тривалість  навчальної  діяльності  з  ТЗН  упродовж навчального заняття повинна бути: для учнів 1 класів – не більше 10 хвилин; для учнів 2-4 класів – не більше 15 хвилин; для учнів </a:t>
            </a:r>
            <a:r>
              <a:rPr b="1" lang="ru-RU" sz="2000">
                <a:solidFill>
                  <a:srgbClr val="FF0000"/>
                </a:solidFill>
                <a:latin typeface="Times New Roman"/>
                <a:ea typeface="Times New Roman"/>
                <a:cs typeface="Times New Roman"/>
                <a:sym typeface="Times New Roman"/>
              </a:rPr>
              <a:t>5-7 </a:t>
            </a:r>
            <a:r>
              <a:rPr lang="ru-RU" sz="2000">
                <a:solidFill>
                  <a:schemeClr val="dk1"/>
                </a:solidFill>
                <a:latin typeface="Times New Roman"/>
                <a:ea typeface="Times New Roman"/>
                <a:cs typeface="Times New Roman"/>
                <a:sym typeface="Times New Roman"/>
              </a:rPr>
              <a:t>класів – не більше </a:t>
            </a:r>
            <a:r>
              <a:rPr b="1" lang="ru-RU" sz="2000">
                <a:solidFill>
                  <a:srgbClr val="FF0000"/>
                </a:solidFill>
                <a:latin typeface="Times New Roman"/>
                <a:ea typeface="Times New Roman"/>
                <a:cs typeface="Times New Roman"/>
                <a:sym typeface="Times New Roman"/>
              </a:rPr>
              <a:t>20 хвилин</a:t>
            </a:r>
            <a:r>
              <a:rPr lang="ru-RU" sz="2000">
                <a:solidFill>
                  <a:schemeClr val="dk1"/>
                </a:solidFill>
                <a:latin typeface="Times New Roman"/>
                <a:ea typeface="Times New Roman"/>
                <a:cs typeface="Times New Roman"/>
                <a:sym typeface="Times New Roman"/>
              </a:rPr>
              <a:t>; для учнів </a:t>
            </a:r>
            <a:r>
              <a:rPr b="1" lang="ru-RU" sz="2000">
                <a:solidFill>
                  <a:srgbClr val="FF0000"/>
                </a:solidFill>
                <a:latin typeface="Times New Roman"/>
                <a:ea typeface="Times New Roman"/>
                <a:cs typeface="Times New Roman"/>
                <a:sym typeface="Times New Roman"/>
              </a:rPr>
              <a:t>8-9</a:t>
            </a:r>
            <a:r>
              <a:rPr lang="ru-RU" sz="2000">
                <a:solidFill>
                  <a:schemeClr val="dk1"/>
                </a:solidFill>
                <a:latin typeface="Times New Roman"/>
                <a:ea typeface="Times New Roman"/>
                <a:cs typeface="Times New Roman"/>
                <a:sym typeface="Times New Roman"/>
              </a:rPr>
              <a:t> класів – </a:t>
            </a:r>
            <a:r>
              <a:rPr b="1" lang="ru-RU" sz="2000">
                <a:solidFill>
                  <a:srgbClr val="FF0000"/>
                </a:solidFill>
                <a:latin typeface="Times New Roman"/>
                <a:ea typeface="Times New Roman"/>
                <a:cs typeface="Times New Roman"/>
                <a:sym typeface="Times New Roman"/>
              </a:rPr>
              <a:t>20-25 </a:t>
            </a:r>
            <a:r>
              <a:rPr lang="ru-RU" sz="2000">
                <a:solidFill>
                  <a:schemeClr val="dk1"/>
                </a:solidFill>
                <a:latin typeface="Times New Roman"/>
                <a:ea typeface="Times New Roman"/>
                <a:cs typeface="Times New Roman"/>
                <a:sym typeface="Times New Roman"/>
              </a:rPr>
              <a:t>хвилин; для учнів </a:t>
            </a:r>
            <a:r>
              <a:rPr b="1" lang="ru-RU" sz="2000">
                <a:solidFill>
                  <a:srgbClr val="FF0000"/>
                </a:solidFill>
                <a:latin typeface="Times New Roman"/>
                <a:ea typeface="Times New Roman"/>
                <a:cs typeface="Times New Roman"/>
                <a:sym typeface="Times New Roman"/>
              </a:rPr>
              <a:t>10-11(12)</a:t>
            </a:r>
            <a:r>
              <a:rPr lang="ru-RU" sz="2000">
                <a:solidFill>
                  <a:schemeClr val="dk1"/>
                </a:solidFill>
                <a:latin typeface="Times New Roman"/>
                <a:ea typeface="Times New Roman"/>
                <a:cs typeface="Times New Roman"/>
                <a:sym typeface="Times New Roman"/>
              </a:rPr>
              <a:t> класів </a:t>
            </a:r>
            <a:r>
              <a:rPr lang="ru-RU" sz="2000">
                <a:solidFill>
                  <a:srgbClr val="FF0000"/>
                </a:solidFill>
                <a:latin typeface="Times New Roman"/>
                <a:ea typeface="Times New Roman"/>
                <a:cs typeface="Times New Roman"/>
                <a:sym typeface="Times New Roman"/>
              </a:rPr>
              <a:t>на  1-й годині занять до 30 хвилин</a:t>
            </a:r>
            <a:r>
              <a:rPr lang="ru-RU" sz="2000">
                <a:solidFill>
                  <a:schemeClr val="dk1"/>
                </a:solidFill>
                <a:latin typeface="Times New Roman"/>
                <a:ea typeface="Times New Roman"/>
                <a:cs typeface="Times New Roman"/>
                <a:sym typeface="Times New Roman"/>
              </a:rPr>
              <a:t>, на </a:t>
            </a:r>
            <a:r>
              <a:rPr lang="ru-RU" sz="2000">
                <a:solidFill>
                  <a:srgbClr val="FF0000"/>
                </a:solidFill>
                <a:latin typeface="Times New Roman"/>
                <a:ea typeface="Times New Roman"/>
                <a:cs typeface="Times New Roman"/>
                <a:sym typeface="Times New Roman"/>
              </a:rPr>
              <a:t>2-й годині занять – 20 хвилин</a:t>
            </a:r>
            <a:r>
              <a:rPr lang="ru-RU" sz="2000">
                <a:solidFill>
                  <a:schemeClr val="dk1"/>
                </a:solidFill>
                <a:latin typeface="Times New Roman"/>
                <a:ea typeface="Times New Roman"/>
                <a:cs typeface="Times New Roman"/>
                <a:sym typeface="Times New Roman"/>
              </a:rPr>
              <a:t>. При здвоєних навчальних  заняттях  для  учнів  10-11(12)  класів  –  не  більше  25-30  хвилин  на першому  навчальному  занятті  та  не  більше  15-20  хвилин  на  другому навчальному занятті.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9.  Після  занять  із  застосуванням  ТЗН  проводяться  вправи  з  рухової активності  та  вправи  гімнастки  для  очей.  Комплекси  відповідних  вправ наведені у додатку 3 до цього Санітарного регламенту.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15"/>
          <p:cNvSpPr txBox="1"/>
          <p:nvPr>
            <p:ph type="title"/>
          </p:nvPr>
        </p:nvSpPr>
        <p:spPr>
          <a:xfrm>
            <a:off x="3717762" y="395372"/>
            <a:ext cx="8224631" cy="2468144"/>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None/>
            </a:pPr>
            <a:r>
              <a:rPr b="1" lang="ru-RU">
                <a:solidFill>
                  <a:schemeClr val="dk1"/>
                </a:solidFill>
              </a:rPr>
              <a:t>ДЕРЖАВНИЙ СТАНДАРТ </a:t>
            </a:r>
            <a:br>
              <a:rPr b="1" lang="ru-RU">
                <a:solidFill>
                  <a:schemeClr val="dk1"/>
                </a:solidFill>
              </a:rPr>
            </a:br>
            <a:r>
              <a:rPr b="1" lang="ru-RU" sz="2300"/>
              <a:t>(</a:t>
            </a:r>
            <a:r>
              <a:rPr b="1" lang="ru-RU" sz="3100"/>
              <a:t>визначає  вимоги до обов’язкових результатів навчання та компетентностей школярів впродовж навчання)</a:t>
            </a:r>
            <a:endParaRPr b="1">
              <a:solidFill>
                <a:schemeClr val="dk1"/>
              </a:solidFill>
            </a:endParaRPr>
          </a:p>
        </p:txBody>
      </p:sp>
      <p:sp>
        <p:nvSpPr>
          <p:cNvPr id="372" name="Google Shape;372;p15"/>
          <p:cNvSpPr txBox="1"/>
          <p:nvPr>
            <p:ph idx="1" type="body"/>
          </p:nvPr>
        </p:nvSpPr>
        <p:spPr>
          <a:xfrm>
            <a:off x="5955635" y="3501188"/>
            <a:ext cx="6027823" cy="322446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SzPts val="2400"/>
              <a:buNone/>
            </a:pPr>
            <a:r>
              <a:rPr b="1" lang="ru-RU" cap="none">
                <a:latin typeface="Times New Roman"/>
                <a:ea typeface="Times New Roman"/>
                <a:cs typeface="Times New Roman"/>
                <a:sym typeface="Times New Roman"/>
              </a:rPr>
              <a:t>З </a:t>
            </a:r>
            <a:r>
              <a:rPr b="1" lang="ru-RU" u="sng" cap="none">
                <a:latin typeface="Times New Roman"/>
                <a:ea typeface="Times New Roman"/>
                <a:cs typeface="Times New Roman"/>
                <a:sym typeface="Times New Roman"/>
              </a:rPr>
              <a:t>1 вересня 2022 </a:t>
            </a:r>
            <a:r>
              <a:rPr b="1" lang="ru-RU" cap="none">
                <a:latin typeface="Times New Roman"/>
                <a:ea typeface="Times New Roman"/>
                <a:cs typeface="Times New Roman"/>
                <a:sym typeface="Times New Roman"/>
              </a:rPr>
              <a:t>року застосовуватиметься</a:t>
            </a:r>
            <a:endParaRPr b="1">
              <a:latin typeface="Times New Roman"/>
              <a:ea typeface="Times New Roman"/>
              <a:cs typeface="Times New Roman"/>
              <a:sym typeface="Times New Roman"/>
            </a:endParaRPr>
          </a:p>
          <a:p>
            <a:pPr indent="0" lvl="0" marL="0" rtl="0" algn="ctr">
              <a:spcBef>
                <a:spcPts val="0"/>
              </a:spcBef>
              <a:spcAft>
                <a:spcPts val="0"/>
              </a:spcAft>
              <a:buSzPts val="2400"/>
              <a:buNone/>
            </a:pPr>
            <a:r>
              <a:rPr b="1" lang="ru-RU">
                <a:solidFill>
                  <a:srgbClr val="FF0000"/>
                </a:solidFill>
                <a:latin typeface="Times New Roman"/>
                <a:ea typeface="Times New Roman"/>
                <a:cs typeface="Times New Roman"/>
                <a:sym typeface="Times New Roman"/>
              </a:rPr>
              <a:t>Державний стандарт базової середньої освіти  (постанова КМУ  від 30 вересня 2020 р.</a:t>
            </a:r>
            <a:endParaRPr/>
          </a:p>
          <a:p>
            <a:pPr indent="0" lvl="0" marL="0" rtl="0" algn="ctr">
              <a:spcBef>
                <a:spcPts val="0"/>
              </a:spcBef>
              <a:spcAft>
                <a:spcPts val="0"/>
              </a:spcAft>
              <a:buSzPts val="2400"/>
              <a:buNone/>
            </a:pPr>
            <a:r>
              <a:rPr b="1" lang="ru-RU">
                <a:solidFill>
                  <a:srgbClr val="FF0000"/>
                </a:solidFill>
                <a:latin typeface="Times New Roman"/>
                <a:ea typeface="Times New Roman"/>
                <a:cs typeface="Times New Roman"/>
                <a:sym typeface="Times New Roman"/>
              </a:rPr>
              <a:t> № 898)</a:t>
            </a:r>
            <a:endParaRPr/>
          </a:p>
        </p:txBody>
      </p:sp>
      <p:sp>
        <p:nvSpPr>
          <p:cNvPr id="373" name="Google Shape;373;p15"/>
          <p:cNvSpPr/>
          <p:nvPr/>
        </p:nvSpPr>
        <p:spPr>
          <a:xfrm>
            <a:off x="136357" y="3869709"/>
            <a:ext cx="5819275" cy="206210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3200">
                <a:solidFill>
                  <a:schemeClr val="dk1"/>
                </a:solidFill>
                <a:latin typeface="Times New Roman"/>
                <a:ea typeface="Times New Roman"/>
                <a:cs typeface="Times New Roman"/>
                <a:sym typeface="Times New Roman"/>
              </a:rPr>
              <a:t>У </a:t>
            </a:r>
            <a:r>
              <a:rPr b="1" lang="ru-RU" sz="3200" u="sng">
                <a:solidFill>
                  <a:schemeClr val="dk1"/>
                </a:solidFill>
                <a:latin typeface="Times New Roman"/>
                <a:ea typeface="Times New Roman"/>
                <a:cs typeface="Times New Roman"/>
                <a:sym typeface="Times New Roman"/>
              </a:rPr>
              <a:t>2021 – 2022 </a:t>
            </a:r>
            <a:r>
              <a:rPr b="1" lang="ru-RU" sz="3200">
                <a:solidFill>
                  <a:schemeClr val="dk1"/>
                </a:solidFill>
                <a:latin typeface="Times New Roman"/>
                <a:ea typeface="Times New Roman"/>
                <a:cs typeface="Times New Roman"/>
                <a:sym typeface="Times New Roman"/>
              </a:rPr>
              <a:t>н.р. працюємо за</a:t>
            </a:r>
            <a:endParaRPr/>
          </a:p>
          <a:p>
            <a:pPr indent="0" lvl="0" marL="0" marR="0" rtl="0" algn="ctr">
              <a:spcBef>
                <a:spcPts val="0"/>
              </a:spcBef>
              <a:spcAft>
                <a:spcPts val="0"/>
              </a:spcAft>
              <a:buNone/>
            </a:pPr>
            <a:r>
              <a:rPr b="1" lang="ru-RU" sz="3200">
                <a:solidFill>
                  <a:schemeClr val="dk1"/>
                </a:solidFill>
                <a:latin typeface="Times New Roman"/>
                <a:ea typeface="Times New Roman"/>
                <a:cs typeface="Times New Roman"/>
                <a:sym typeface="Times New Roman"/>
              </a:rPr>
              <a:t> </a:t>
            </a:r>
            <a:r>
              <a:rPr b="1" lang="ru-RU" sz="3200">
                <a:solidFill>
                  <a:srgbClr val="FF0000"/>
                </a:solidFill>
                <a:latin typeface="Times New Roman"/>
                <a:ea typeface="Times New Roman"/>
                <a:cs typeface="Times New Roman"/>
                <a:sym typeface="Times New Roman"/>
              </a:rPr>
              <a:t>Державним стандартом базової і повної загальної середньої освіти 2011 року</a:t>
            </a:r>
            <a:endParaRPr/>
          </a:p>
        </p:txBody>
      </p:sp>
      <p:pic>
        <p:nvPicPr>
          <p:cNvPr descr="Учитель с указкой" id="374" name="Google Shape;374;p15"/>
          <p:cNvPicPr preferRelativeResize="0"/>
          <p:nvPr/>
        </p:nvPicPr>
        <p:blipFill rotWithShape="1">
          <a:blip r:embed="rId3">
            <a:alphaModFix/>
          </a:blip>
          <a:srcRect b="0" l="0" r="20985" t="0"/>
          <a:stretch/>
        </p:blipFill>
        <p:spPr>
          <a:xfrm>
            <a:off x="136362" y="691800"/>
            <a:ext cx="3541335" cy="28214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16"/>
          <p:cNvSpPr/>
          <p:nvPr/>
        </p:nvSpPr>
        <p:spPr>
          <a:xfrm>
            <a:off x="6150863" y="1214833"/>
            <a:ext cx="5938356"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chemeClr val="dk1"/>
                </a:solidFill>
                <a:latin typeface="Times New Roman"/>
                <a:ea typeface="Times New Roman"/>
                <a:cs typeface="Times New Roman"/>
                <a:sym typeface="Times New Roman"/>
              </a:rPr>
              <a:t>2 ЦИКЛИ НАВЧАННЯ</a:t>
            </a:r>
            <a:endParaRPr/>
          </a:p>
          <a:p>
            <a:pPr indent="0" lvl="0" marL="0" marR="0" rtl="0" algn="ctr">
              <a:spcBef>
                <a:spcPts val="0"/>
              </a:spcBef>
              <a:spcAft>
                <a:spcPts val="0"/>
              </a:spcAft>
              <a:buNone/>
            </a:pPr>
            <a:r>
              <a:rPr b="1" lang="ru-RU" sz="2400">
                <a:solidFill>
                  <a:schemeClr val="dk1"/>
                </a:solidFill>
                <a:latin typeface="Times New Roman"/>
                <a:ea typeface="Times New Roman"/>
                <a:cs typeface="Times New Roman"/>
                <a:sym typeface="Times New Roman"/>
              </a:rPr>
              <a:t>Адаптаційний 5-6 клас</a:t>
            </a:r>
            <a:endParaRPr/>
          </a:p>
          <a:p>
            <a:pPr indent="0" lvl="0" marL="0" marR="0" rtl="0" algn="ctr">
              <a:spcBef>
                <a:spcPts val="0"/>
              </a:spcBef>
              <a:spcAft>
                <a:spcPts val="0"/>
              </a:spcAft>
              <a:buNone/>
            </a:pPr>
            <a:r>
              <a:rPr b="1" lang="ru-RU" sz="2400">
                <a:solidFill>
                  <a:schemeClr val="dk1"/>
                </a:solidFill>
                <a:latin typeface="Times New Roman"/>
                <a:ea typeface="Times New Roman"/>
                <a:cs typeface="Times New Roman"/>
                <a:sym typeface="Times New Roman"/>
              </a:rPr>
              <a:t>Базового предметного навчання  7-9 клас</a:t>
            </a:r>
            <a:endParaRPr/>
          </a:p>
        </p:txBody>
      </p:sp>
      <p:sp>
        <p:nvSpPr>
          <p:cNvPr id="380" name="Google Shape;380;p16"/>
          <p:cNvSpPr/>
          <p:nvPr/>
        </p:nvSpPr>
        <p:spPr>
          <a:xfrm>
            <a:off x="1909011" y="411962"/>
            <a:ext cx="8673144"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3200">
                <a:solidFill>
                  <a:srgbClr val="3A5B6E"/>
                </a:solidFill>
                <a:latin typeface="Times New Roman"/>
                <a:ea typeface="Times New Roman"/>
                <a:cs typeface="Times New Roman"/>
                <a:sym typeface="Times New Roman"/>
              </a:rPr>
              <a:t>ПОРІВНЯННЯ ДЕРЖАВНИХ СТАНДАРТІВ</a:t>
            </a:r>
            <a:endParaRPr/>
          </a:p>
        </p:txBody>
      </p:sp>
      <p:sp>
        <p:nvSpPr>
          <p:cNvPr id="381" name="Google Shape;381;p16"/>
          <p:cNvSpPr/>
          <p:nvPr/>
        </p:nvSpPr>
        <p:spPr>
          <a:xfrm>
            <a:off x="219343" y="1206988"/>
            <a:ext cx="3691972"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chemeClr val="dk1"/>
                </a:solidFill>
                <a:latin typeface="Times New Roman"/>
                <a:ea typeface="Times New Roman"/>
                <a:cs typeface="Times New Roman"/>
                <a:sym typeface="Times New Roman"/>
              </a:rPr>
              <a:t>Відсутній поділ на цикли</a:t>
            </a:r>
            <a:endParaRPr/>
          </a:p>
          <a:p>
            <a:pPr indent="0" lvl="0" marL="0" marR="0" rtl="0" algn="ctr">
              <a:spcBef>
                <a:spcPts val="0"/>
              </a:spcBef>
              <a:spcAft>
                <a:spcPts val="0"/>
              </a:spcAft>
              <a:buNone/>
            </a:pPr>
            <a:r>
              <a:rPr b="1" lang="ru-RU" sz="2400">
                <a:solidFill>
                  <a:schemeClr val="dk1"/>
                </a:solidFill>
                <a:latin typeface="Times New Roman"/>
                <a:ea typeface="Times New Roman"/>
                <a:cs typeface="Times New Roman"/>
                <a:sym typeface="Times New Roman"/>
              </a:rPr>
              <a:t>5-9 клас</a:t>
            </a:r>
            <a:endParaRPr/>
          </a:p>
        </p:txBody>
      </p:sp>
      <p:pic>
        <p:nvPicPr>
          <p:cNvPr id="382" name="Google Shape;382;p16"/>
          <p:cNvPicPr preferRelativeResize="0"/>
          <p:nvPr/>
        </p:nvPicPr>
        <p:blipFill rotWithShape="1">
          <a:blip r:embed="rId3">
            <a:alphaModFix/>
          </a:blip>
          <a:srcRect b="0" l="0" r="0" t="0"/>
          <a:stretch/>
        </p:blipFill>
        <p:spPr>
          <a:xfrm>
            <a:off x="4235119" y="2565046"/>
            <a:ext cx="7749484" cy="4148455"/>
          </a:xfrm>
          <a:prstGeom prst="rect">
            <a:avLst/>
          </a:prstGeom>
          <a:noFill/>
          <a:ln>
            <a:noFill/>
          </a:ln>
        </p:spPr>
      </p:pic>
      <p:sp>
        <p:nvSpPr>
          <p:cNvPr id="383" name="Google Shape;383;p16"/>
          <p:cNvSpPr/>
          <p:nvPr/>
        </p:nvSpPr>
        <p:spPr>
          <a:xfrm>
            <a:off x="0" y="2802489"/>
            <a:ext cx="3911312" cy="3893371"/>
          </a:xfrm>
          <a:prstGeom prst="rect">
            <a:avLst/>
          </a:prstGeom>
          <a:noFill/>
          <a:ln>
            <a:noFill/>
          </a:ln>
        </p:spPr>
        <p:txBody>
          <a:bodyPr anchorCtr="0" anchor="t" bIns="45700" lIns="91425" spcFirstLastPara="1" rIns="91425" wrap="square" tIns="45700">
            <a:spAutoFit/>
          </a:bodyPr>
          <a:lstStyle/>
          <a:p>
            <a:pPr indent="-342866" lvl="0" marL="342866" marR="0" rtl="0" algn="l">
              <a:spcBef>
                <a:spcPts val="0"/>
              </a:spcBef>
              <a:spcAft>
                <a:spcPts val="0"/>
              </a:spcAft>
              <a:buClr>
                <a:schemeClr val="dk1"/>
              </a:buClr>
              <a:buSzPts val="1900"/>
              <a:buFont typeface="Arial"/>
              <a:buAutoNum type="arabicPeriod"/>
            </a:pPr>
            <a:r>
              <a:rPr lang="ru-RU" sz="1900">
                <a:solidFill>
                  <a:schemeClr val="dk1"/>
                </a:solidFill>
                <a:latin typeface="Arial"/>
                <a:ea typeface="Arial"/>
                <a:cs typeface="Arial"/>
                <a:sym typeface="Arial"/>
              </a:rPr>
              <a:t>Освітня галузь «Мови і </a:t>
            </a:r>
            <a:endParaRPr sz="1900">
              <a:solidFill>
                <a:schemeClr val="dk1"/>
              </a:solidFill>
              <a:latin typeface="Arial"/>
              <a:ea typeface="Arial"/>
              <a:cs typeface="Arial"/>
              <a:sym typeface="Arial"/>
            </a:endParaRPr>
          </a:p>
          <a:p>
            <a:pPr indent="0" lvl="0" marL="0" marR="0" rtl="0" algn="l">
              <a:spcBef>
                <a:spcPts val="0"/>
              </a:spcBef>
              <a:spcAft>
                <a:spcPts val="0"/>
              </a:spcAft>
              <a:buNone/>
            </a:pPr>
            <a:r>
              <a:rPr lang="ru-RU" sz="1900">
                <a:solidFill>
                  <a:schemeClr val="dk1"/>
                </a:solidFill>
                <a:latin typeface="Arial"/>
                <a:ea typeface="Arial"/>
                <a:cs typeface="Arial"/>
                <a:sym typeface="Arial"/>
              </a:rPr>
              <a:t>      літератури»</a:t>
            </a:r>
            <a:endParaRPr sz="1900">
              <a:solidFill>
                <a:schemeClr val="dk1"/>
              </a:solidFill>
              <a:latin typeface="Arial"/>
              <a:ea typeface="Arial"/>
              <a:cs typeface="Arial"/>
              <a:sym typeface="Arial"/>
            </a:endParaRPr>
          </a:p>
          <a:p>
            <a:pPr indent="-342866" lvl="0" marL="342866" marR="0" rtl="0" algn="l">
              <a:spcBef>
                <a:spcPts val="0"/>
              </a:spcBef>
              <a:spcAft>
                <a:spcPts val="0"/>
              </a:spcAft>
              <a:buClr>
                <a:schemeClr val="dk1"/>
              </a:buClr>
              <a:buSzPts val="1900"/>
              <a:buFont typeface="Arial"/>
              <a:buAutoNum type="arabicPeriod" startAt="2"/>
            </a:pPr>
            <a:r>
              <a:rPr lang="ru-RU" sz="1900">
                <a:solidFill>
                  <a:schemeClr val="dk1"/>
                </a:solidFill>
                <a:latin typeface="Arial"/>
                <a:ea typeface="Arial"/>
                <a:cs typeface="Arial"/>
                <a:sym typeface="Arial"/>
              </a:rPr>
              <a:t>Освітня галузь </a:t>
            </a:r>
            <a:endParaRPr sz="1900">
              <a:solidFill>
                <a:schemeClr val="dk1"/>
              </a:solidFill>
              <a:latin typeface="Arial"/>
              <a:ea typeface="Arial"/>
              <a:cs typeface="Arial"/>
              <a:sym typeface="Arial"/>
            </a:endParaRPr>
          </a:p>
          <a:p>
            <a:pPr indent="0" lvl="0" marL="0" marR="0" rtl="0" algn="l">
              <a:spcBef>
                <a:spcPts val="0"/>
              </a:spcBef>
              <a:spcAft>
                <a:spcPts val="0"/>
              </a:spcAft>
              <a:buNone/>
            </a:pPr>
            <a:r>
              <a:rPr lang="ru-RU" sz="1900">
                <a:solidFill>
                  <a:schemeClr val="dk1"/>
                </a:solidFill>
                <a:latin typeface="Arial"/>
                <a:ea typeface="Arial"/>
                <a:cs typeface="Arial"/>
                <a:sym typeface="Arial"/>
              </a:rPr>
              <a:t>     «Суспільствознавство»</a:t>
            </a:r>
            <a:endParaRPr sz="1900">
              <a:solidFill>
                <a:schemeClr val="dk1"/>
              </a:solidFill>
              <a:latin typeface="Arial"/>
              <a:ea typeface="Arial"/>
              <a:cs typeface="Arial"/>
              <a:sym typeface="Arial"/>
            </a:endParaRPr>
          </a:p>
          <a:p>
            <a:pPr indent="0" lvl="0" marL="0" marR="0" rtl="0" algn="l">
              <a:spcBef>
                <a:spcPts val="0"/>
              </a:spcBef>
              <a:spcAft>
                <a:spcPts val="0"/>
              </a:spcAft>
              <a:buNone/>
            </a:pPr>
            <a:r>
              <a:rPr lang="ru-RU" sz="1900">
                <a:solidFill>
                  <a:schemeClr val="dk1"/>
                </a:solidFill>
                <a:latin typeface="Arial"/>
                <a:ea typeface="Arial"/>
                <a:cs typeface="Arial"/>
                <a:sym typeface="Arial"/>
              </a:rPr>
              <a:t>3.	Освітня галузь «Мистецтво»</a:t>
            </a:r>
            <a:endParaRPr sz="1900">
              <a:solidFill>
                <a:schemeClr val="dk1"/>
              </a:solidFill>
              <a:latin typeface="Arial"/>
              <a:ea typeface="Arial"/>
              <a:cs typeface="Arial"/>
              <a:sym typeface="Arial"/>
            </a:endParaRPr>
          </a:p>
          <a:p>
            <a:pPr indent="0" lvl="0" marL="0" marR="0" rtl="0" algn="l">
              <a:spcBef>
                <a:spcPts val="0"/>
              </a:spcBef>
              <a:spcAft>
                <a:spcPts val="0"/>
              </a:spcAft>
              <a:buNone/>
            </a:pPr>
            <a:r>
              <a:rPr lang="ru-RU" sz="1900">
                <a:solidFill>
                  <a:schemeClr val="dk1"/>
                </a:solidFill>
                <a:latin typeface="Arial"/>
                <a:ea typeface="Arial"/>
                <a:cs typeface="Arial"/>
                <a:sym typeface="Arial"/>
              </a:rPr>
              <a:t>4.	Освітня галузь «Математика»</a:t>
            </a:r>
            <a:endParaRPr sz="1900">
              <a:solidFill>
                <a:schemeClr val="dk1"/>
              </a:solidFill>
              <a:latin typeface="Arial"/>
              <a:ea typeface="Arial"/>
              <a:cs typeface="Arial"/>
              <a:sym typeface="Arial"/>
            </a:endParaRPr>
          </a:p>
          <a:p>
            <a:pPr indent="-342866" lvl="0" marL="342866" marR="0" rtl="0" algn="l">
              <a:spcBef>
                <a:spcPts val="0"/>
              </a:spcBef>
              <a:spcAft>
                <a:spcPts val="0"/>
              </a:spcAft>
              <a:buClr>
                <a:schemeClr val="dk1"/>
              </a:buClr>
              <a:buSzPts val="1900"/>
              <a:buFont typeface="Arial"/>
              <a:buAutoNum type="arabicPeriod" startAt="5"/>
            </a:pPr>
            <a:r>
              <a:rPr lang="ru-RU" sz="1900">
                <a:solidFill>
                  <a:schemeClr val="dk1"/>
                </a:solidFill>
                <a:latin typeface="Arial"/>
                <a:ea typeface="Arial"/>
                <a:cs typeface="Arial"/>
                <a:sym typeface="Arial"/>
              </a:rPr>
              <a:t>Освітня галузь </a:t>
            </a:r>
            <a:endParaRPr sz="1900">
              <a:solidFill>
                <a:schemeClr val="dk1"/>
              </a:solidFill>
              <a:latin typeface="Arial"/>
              <a:ea typeface="Arial"/>
              <a:cs typeface="Arial"/>
              <a:sym typeface="Arial"/>
            </a:endParaRPr>
          </a:p>
          <a:p>
            <a:pPr indent="0" lvl="0" marL="0" marR="0" rtl="0" algn="l">
              <a:spcBef>
                <a:spcPts val="0"/>
              </a:spcBef>
              <a:spcAft>
                <a:spcPts val="0"/>
              </a:spcAft>
              <a:buNone/>
            </a:pPr>
            <a:r>
              <a:rPr lang="ru-RU" sz="1900">
                <a:solidFill>
                  <a:schemeClr val="dk1"/>
                </a:solidFill>
                <a:latin typeface="Arial"/>
                <a:ea typeface="Arial"/>
                <a:cs typeface="Arial"/>
                <a:sym typeface="Arial"/>
              </a:rPr>
              <a:t>     «Природознавство»</a:t>
            </a:r>
            <a:endParaRPr sz="1900">
              <a:solidFill>
                <a:schemeClr val="dk1"/>
              </a:solidFill>
              <a:latin typeface="Arial"/>
              <a:ea typeface="Arial"/>
              <a:cs typeface="Arial"/>
              <a:sym typeface="Arial"/>
            </a:endParaRPr>
          </a:p>
          <a:p>
            <a:pPr indent="0" lvl="0" marL="0" marR="0" rtl="0" algn="l">
              <a:spcBef>
                <a:spcPts val="0"/>
              </a:spcBef>
              <a:spcAft>
                <a:spcPts val="0"/>
              </a:spcAft>
              <a:buNone/>
            </a:pPr>
            <a:r>
              <a:rPr lang="ru-RU" sz="1900">
                <a:solidFill>
                  <a:schemeClr val="dk1"/>
                </a:solidFill>
                <a:latin typeface="Arial"/>
                <a:ea typeface="Arial"/>
                <a:cs typeface="Arial"/>
                <a:sym typeface="Arial"/>
              </a:rPr>
              <a:t>6.	Освітня галузь «Технології»</a:t>
            </a:r>
            <a:endParaRPr sz="1900">
              <a:solidFill>
                <a:schemeClr val="dk1"/>
              </a:solidFill>
              <a:latin typeface="Arial"/>
              <a:ea typeface="Arial"/>
              <a:cs typeface="Arial"/>
              <a:sym typeface="Arial"/>
            </a:endParaRPr>
          </a:p>
          <a:p>
            <a:pPr indent="-342866" lvl="0" marL="342866" marR="0" rtl="0" algn="l">
              <a:spcBef>
                <a:spcPts val="0"/>
              </a:spcBef>
              <a:spcAft>
                <a:spcPts val="0"/>
              </a:spcAft>
              <a:buClr>
                <a:schemeClr val="dk1"/>
              </a:buClr>
              <a:buSzPts val="1900"/>
              <a:buFont typeface="Arial"/>
              <a:buAutoNum type="arabicPeriod" startAt="7"/>
            </a:pPr>
            <a:r>
              <a:rPr lang="ru-RU" sz="1900">
                <a:solidFill>
                  <a:schemeClr val="dk1"/>
                </a:solidFill>
                <a:latin typeface="Arial"/>
                <a:ea typeface="Arial"/>
                <a:cs typeface="Arial"/>
                <a:sym typeface="Arial"/>
              </a:rPr>
              <a:t>Освітня галузь «Здоров’я і фізична культура»</a:t>
            </a:r>
            <a:endParaRPr sz="1900">
              <a:solidFill>
                <a:schemeClr val="dk1"/>
              </a:solidFill>
              <a:latin typeface="Arial"/>
              <a:ea typeface="Arial"/>
              <a:cs typeface="Arial"/>
              <a:sym typeface="Arial"/>
            </a:endParaRPr>
          </a:p>
          <a:p>
            <a:pPr indent="0" lvl="0" marL="0" marR="0" rtl="0" algn="l">
              <a:spcBef>
                <a:spcPts val="0"/>
              </a:spcBef>
              <a:spcAft>
                <a:spcPts val="0"/>
              </a:spcAft>
              <a:buNone/>
            </a:pPr>
            <a:r>
              <a:t/>
            </a:r>
            <a:endParaRPr sz="1900">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17"/>
          <p:cNvSpPr/>
          <p:nvPr/>
        </p:nvSpPr>
        <p:spPr>
          <a:xfrm>
            <a:off x="1909011" y="411962"/>
            <a:ext cx="8673144"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3200">
                <a:solidFill>
                  <a:srgbClr val="3A5B6E"/>
                </a:solidFill>
                <a:latin typeface="Times New Roman"/>
                <a:ea typeface="Times New Roman"/>
                <a:cs typeface="Times New Roman"/>
                <a:sym typeface="Times New Roman"/>
              </a:rPr>
              <a:t>ПОРІВНЯННЯ ДЕРЖАВНИХ СТАНДАРТІВ</a:t>
            </a:r>
            <a:endParaRPr/>
          </a:p>
        </p:txBody>
      </p:sp>
      <p:pic>
        <p:nvPicPr>
          <p:cNvPr id="389" name="Google Shape;389;p17"/>
          <p:cNvPicPr preferRelativeResize="0"/>
          <p:nvPr/>
        </p:nvPicPr>
        <p:blipFill rotWithShape="1">
          <a:blip r:embed="rId3">
            <a:alphaModFix/>
          </a:blip>
          <a:srcRect b="0" l="0" r="0" t="0"/>
          <a:stretch/>
        </p:blipFill>
        <p:spPr>
          <a:xfrm>
            <a:off x="4654279" y="2340143"/>
            <a:ext cx="7434943" cy="4108784"/>
          </a:xfrm>
          <a:prstGeom prst="rect">
            <a:avLst/>
          </a:prstGeom>
          <a:noFill/>
          <a:ln>
            <a:noFill/>
          </a:ln>
        </p:spPr>
      </p:pic>
      <p:sp>
        <p:nvSpPr>
          <p:cNvPr id="390" name="Google Shape;390;p17"/>
          <p:cNvSpPr/>
          <p:nvPr/>
        </p:nvSpPr>
        <p:spPr>
          <a:xfrm>
            <a:off x="5" y="1154595"/>
            <a:ext cx="4848727" cy="532453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До </a:t>
            </a:r>
            <a:r>
              <a:rPr b="1" lang="ru-RU" sz="2000">
                <a:solidFill>
                  <a:schemeClr val="dk1"/>
                </a:solidFill>
                <a:latin typeface="Times New Roman"/>
                <a:ea typeface="Times New Roman"/>
                <a:cs typeface="Times New Roman"/>
                <a:sym typeface="Times New Roman"/>
              </a:rPr>
              <a:t>ключових компетентностей належить </a:t>
            </a:r>
            <a:r>
              <a:rPr lang="ru-RU" sz="2000">
                <a:solidFill>
                  <a:schemeClr val="dk1"/>
                </a:solidFill>
                <a:latin typeface="Times New Roman"/>
                <a:ea typeface="Times New Roman"/>
                <a:cs typeface="Times New Roman"/>
                <a:sym typeface="Times New Roman"/>
              </a:rPr>
              <a:t>уміння вчитися, спілкуватися державною, рідною та іноземними мовами, математична і базові компетентності в галузі природознавства і техніки, інформаційно-комунікаційна, соціальна, громадянська, загальнокультурна, підприємницька і здоров’язбережувальна компетентності, а </a:t>
            </a:r>
            <a:r>
              <a:rPr b="1" i="1" lang="ru-RU" sz="2000">
                <a:solidFill>
                  <a:schemeClr val="dk1"/>
                </a:solidFill>
                <a:latin typeface="Times New Roman"/>
                <a:ea typeface="Times New Roman"/>
                <a:cs typeface="Times New Roman"/>
                <a:sym typeface="Times New Roman"/>
              </a:rPr>
              <a:t>до предметних (галузевих) </a:t>
            </a:r>
            <a:r>
              <a:rPr lang="ru-RU" sz="2000">
                <a:solidFill>
                  <a:schemeClr val="dk1"/>
                </a:solidFill>
                <a:latin typeface="Times New Roman"/>
                <a:ea typeface="Times New Roman"/>
                <a:cs typeface="Times New Roman"/>
                <a:sym typeface="Times New Roman"/>
              </a:rPr>
              <a:t>- комунікативна, літературна, мистецька, міжпредметна естетична, природничо-наукова і математична, проектно-технологічна та інформаційно-комунікаційна, суспільствознавча, історична і здоров’язбережувальна компетентності.</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18"/>
          <p:cNvSpPr/>
          <p:nvPr/>
        </p:nvSpPr>
        <p:spPr>
          <a:xfrm>
            <a:off x="1909011" y="411962"/>
            <a:ext cx="8673144"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3200">
                <a:solidFill>
                  <a:srgbClr val="3A5B6E"/>
                </a:solidFill>
                <a:latin typeface="Times New Roman"/>
                <a:ea typeface="Times New Roman"/>
                <a:cs typeface="Times New Roman"/>
                <a:sym typeface="Times New Roman"/>
              </a:rPr>
              <a:t>ПОРІВНЯННЯ ДЕРЖАВНИХ СТАНДАРТІВ</a:t>
            </a:r>
            <a:endParaRPr/>
          </a:p>
        </p:txBody>
      </p:sp>
      <p:pic>
        <p:nvPicPr>
          <p:cNvPr id="396" name="Google Shape;396;p18"/>
          <p:cNvPicPr preferRelativeResize="0"/>
          <p:nvPr/>
        </p:nvPicPr>
        <p:blipFill rotWithShape="1">
          <a:blip r:embed="rId3">
            <a:alphaModFix/>
          </a:blip>
          <a:srcRect b="0" l="0" r="0" t="0"/>
          <a:stretch/>
        </p:blipFill>
        <p:spPr>
          <a:xfrm>
            <a:off x="4656085" y="1335505"/>
            <a:ext cx="7429635" cy="5161547"/>
          </a:xfrm>
          <a:prstGeom prst="rect">
            <a:avLst/>
          </a:prstGeom>
          <a:noFill/>
          <a:ln>
            <a:noFill/>
          </a:ln>
        </p:spPr>
      </p:pic>
      <p:sp>
        <p:nvSpPr>
          <p:cNvPr id="397" name="Google Shape;397;p18"/>
          <p:cNvSpPr/>
          <p:nvPr/>
        </p:nvSpPr>
        <p:spPr>
          <a:xfrm>
            <a:off x="44116" y="917916"/>
            <a:ext cx="4888831" cy="56476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1900">
                <a:solidFill>
                  <a:schemeClr val="dk1"/>
                </a:solidFill>
                <a:latin typeface="Times New Roman"/>
                <a:ea typeface="Times New Roman"/>
                <a:cs typeface="Times New Roman"/>
                <a:sym typeface="Times New Roman"/>
              </a:rPr>
              <a:t>З метою увиразнення ключових компетентностей уведено поняття наскрізних ліній: </a:t>
            </a:r>
            <a:endParaRPr b="1" sz="19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1900">
                <a:solidFill>
                  <a:schemeClr val="dk1"/>
                </a:solidFill>
                <a:latin typeface="Times New Roman"/>
                <a:ea typeface="Times New Roman"/>
                <a:cs typeface="Times New Roman"/>
                <a:sym typeface="Times New Roman"/>
              </a:rPr>
              <a:t> «</a:t>
            </a:r>
            <a:r>
              <a:rPr b="1" lang="ru-RU" sz="1900" u="sng">
                <a:solidFill>
                  <a:schemeClr val="dk1"/>
                </a:solidFill>
                <a:latin typeface="Times New Roman"/>
                <a:ea typeface="Times New Roman"/>
                <a:cs typeface="Times New Roman"/>
                <a:sym typeface="Times New Roman"/>
                <a:hlinkClick r:id="rId4">
                  <a:extLst>
                    <a:ext uri="{A12FA001-AC4F-418D-AE19-62706E023703}">
                      <ahyp:hlinkClr val="tx"/>
                    </a:ext>
                  </a:extLst>
                </a:hlinkClick>
              </a:rPr>
              <a:t>Екологічна безпека і сталий розвиток</a:t>
            </a:r>
            <a:r>
              <a:rPr b="1" lang="ru-RU" sz="1900">
                <a:solidFill>
                  <a:schemeClr val="dk1"/>
                </a:solidFill>
                <a:latin typeface="Times New Roman"/>
                <a:ea typeface="Times New Roman"/>
                <a:cs typeface="Times New Roman"/>
                <a:sym typeface="Times New Roman"/>
              </a:rPr>
              <a:t>» </a:t>
            </a:r>
            <a:endParaRPr b="1" sz="19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1900">
                <a:solidFill>
                  <a:schemeClr val="dk1"/>
                </a:solidFill>
                <a:latin typeface="Times New Roman"/>
                <a:ea typeface="Times New Roman"/>
                <a:cs typeface="Times New Roman"/>
                <a:sym typeface="Times New Roman"/>
              </a:rPr>
              <a:t>(НЛ-1) </a:t>
            </a:r>
            <a:endParaRPr b="1" sz="19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1900">
                <a:solidFill>
                  <a:schemeClr val="dk1"/>
                </a:solidFill>
                <a:latin typeface="Times New Roman"/>
                <a:ea typeface="Times New Roman"/>
                <a:cs typeface="Times New Roman"/>
                <a:sym typeface="Times New Roman"/>
              </a:rPr>
              <a:t> </a:t>
            </a:r>
            <a:r>
              <a:rPr b="1" lang="ru-RU" sz="1900" u="sng">
                <a:solidFill>
                  <a:schemeClr val="dk1"/>
                </a:solidFill>
                <a:latin typeface="Times New Roman"/>
                <a:ea typeface="Times New Roman"/>
                <a:cs typeface="Times New Roman"/>
                <a:sym typeface="Times New Roman"/>
                <a:hlinkClick r:id="rId5">
                  <a:extLst>
                    <a:ext uri="{A12FA001-AC4F-418D-AE19-62706E023703}">
                      <ahyp:hlinkClr val="tx"/>
                    </a:ext>
                  </a:extLst>
                </a:hlinkClick>
              </a:rPr>
              <a:t>«Громадянська відповідальність»</a:t>
            </a:r>
            <a:r>
              <a:rPr b="1" lang="ru-RU" sz="1900">
                <a:solidFill>
                  <a:schemeClr val="dk1"/>
                </a:solidFill>
                <a:latin typeface="Times New Roman"/>
                <a:ea typeface="Times New Roman"/>
                <a:cs typeface="Times New Roman"/>
                <a:sym typeface="Times New Roman"/>
              </a:rPr>
              <a:t> </a:t>
            </a:r>
            <a:r>
              <a:rPr b="1" lang="ru-RU" sz="1900" u="sng">
                <a:solidFill>
                  <a:schemeClr val="dk1"/>
                </a:solidFill>
                <a:latin typeface="Times New Roman"/>
                <a:ea typeface="Times New Roman"/>
                <a:cs typeface="Times New Roman"/>
                <a:sym typeface="Times New Roman"/>
                <a:hlinkClick r:id="rId6">
                  <a:extLst>
                    <a:ext uri="{A12FA001-AC4F-418D-AE19-62706E023703}">
                      <ahyp:hlinkClr val="tx"/>
                    </a:ext>
                  </a:extLst>
                </a:hlinkClick>
              </a:rPr>
              <a:t>(НЛ-2)</a:t>
            </a:r>
            <a:r>
              <a:rPr b="1" lang="ru-RU" sz="1900">
                <a:solidFill>
                  <a:schemeClr val="dk1"/>
                </a:solidFill>
                <a:latin typeface="Times New Roman"/>
                <a:ea typeface="Times New Roman"/>
                <a:cs typeface="Times New Roman"/>
                <a:sym typeface="Times New Roman"/>
              </a:rPr>
              <a:t> </a:t>
            </a:r>
            <a:endParaRPr b="1" sz="19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1900">
                <a:solidFill>
                  <a:schemeClr val="dk1"/>
                </a:solidFill>
                <a:latin typeface="Times New Roman"/>
                <a:ea typeface="Times New Roman"/>
                <a:cs typeface="Times New Roman"/>
                <a:sym typeface="Times New Roman"/>
              </a:rPr>
              <a:t> «</a:t>
            </a:r>
            <a:r>
              <a:rPr b="1" lang="ru-RU" sz="1900" u="sng">
                <a:solidFill>
                  <a:schemeClr val="dk1"/>
                </a:solidFill>
                <a:latin typeface="Times New Roman"/>
                <a:ea typeface="Times New Roman"/>
                <a:cs typeface="Times New Roman"/>
                <a:sym typeface="Times New Roman"/>
                <a:hlinkClick r:id="rId7">
                  <a:extLst>
                    <a:ext uri="{A12FA001-AC4F-418D-AE19-62706E023703}">
                      <ahyp:hlinkClr val="tx"/>
                    </a:ext>
                  </a:extLst>
                </a:hlinkClick>
              </a:rPr>
              <a:t>Здоров’я і безпека</a:t>
            </a:r>
            <a:r>
              <a:rPr b="1" lang="ru-RU" sz="1900">
                <a:solidFill>
                  <a:schemeClr val="dk1"/>
                </a:solidFill>
                <a:latin typeface="Times New Roman"/>
                <a:ea typeface="Times New Roman"/>
                <a:cs typeface="Times New Roman"/>
                <a:sym typeface="Times New Roman"/>
              </a:rPr>
              <a:t>» (НЛ-3)</a:t>
            </a:r>
            <a:endParaRPr/>
          </a:p>
          <a:p>
            <a:pPr indent="0" lvl="0" marL="0" marR="0" rtl="0" algn="l">
              <a:spcBef>
                <a:spcPts val="0"/>
              </a:spcBef>
              <a:spcAft>
                <a:spcPts val="0"/>
              </a:spcAft>
              <a:buNone/>
            </a:pPr>
            <a:r>
              <a:rPr b="1" lang="ru-RU" sz="1900">
                <a:solidFill>
                  <a:schemeClr val="dk1"/>
                </a:solidFill>
                <a:latin typeface="Times New Roman"/>
                <a:ea typeface="Times New Roman"/>
                <a:cs typeface="Times New Roman"/>
                <a:sym typeface="Times New Roman"/>
              </a:rPr>
              <a:t>«</a:t>
            </a:r>
            <a:r>
              <a:rPr b="1" lang="ru-RU" sz="1900" u="sng">
                <a:solidFill>
                  <a:schemeClr val="dk1"/>
                </a:solidFill>
                <a:latin typeface="Times New Roman"/>
                <a:ea typeface="Times New Roman"/>
                <a:cs typeface="Times New Roman"/>
                <a:sym typeface="Times New Roman"/>
                <a:hlinkClick r:id="rId8">
                  <a:extLst>
                    <a:ext uri="{A12FA001-AC4F-418D-AE19-62706E023703}">
                      <ahyp:hlinkClr val="tx"/>
                    </a:ext>
                  </a:extLst>
                </a:hlinkClick>
              </a:rPr>
              <a:t>Підприємливість</a:t>
            </a:r>
            <a:r>
              <a:rPr b="1" lang="ru-RU" sz="1900">
                <a:solidFill>
                  <a:schemeClr val="dk1"/>
                </a:solidFill>
                <a:latin typeface="Times New Roman"/>
                <a:ea typeface="Times New Roman"/>
                <a:cs typeface="Times New Roman"/>
                <a:sym typeface="Times New Roman"/>
              </a:rPr>
              <a:t> і </a:t>
            </a:r>
            <a:r>
              <a:rPr b="1" lang="ru-RU" sz="1900" u="sng">
                <a:solidFill>
                  <a:schemeClr val="dk1"/>
                </a:solidFill>
                <a:latin typeface="Times New Roman"/>
                <a:ea typeface="Times New Roman"/>
                <a:cs typeface="Times New Roman"/>
                <a:sym typeface="Times New Roman"/>
                <a:hlinkClick r:id="rId9">
                  <a:extLst>
                    <a:ext uri="{A12FA001-AC4F-418D-AE19-62706E023703}">
                      <ahyp:hlinkClr val="tx"/>
                    </a:ext>
                  </a:extLst>
                </a:hlinkClick>
              </a:rPr>
              <a:t>фінансова грамотність</a:t>
            </a:r>
            <a:r>
              <a:rPr b="1" lang="ru-RU" sz="1900">
                <a:solidFill>
                  <a:schemeClr val="dk1"/>
                </a:solidFill>
                <a:latin typeface="Times New Roman"/>
                <a:ea typeface="Times New Roman"/>
                <a:cs typeface="Times New Roman"/>
                <a:sym typeface="Times New Roman"/>
              </a:rPr>
              <a:t>» (НЛ-4) </a:t>
            </a:r>
            <a:endParaRPr b="1" sz="19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1900">
                <a:solidFill>
                  <a:schemeClr val="dk1"/>
                </a:solidFill>
                <a:latin typeface="Times New Roman"/>
                <a:ea typeface="Times New Roman"/>
                <a:cs typeface="Times New Roman"/>
                <a:sym typeface="Times New Roman"/>
              </a:rPr>
              <a:t>Наскрізні змістові лінії спільні для всіх шкільних предметів, є засобом інтегрування навчального змісту, вони корелюються з окремими ключовими компетентностями. Упровадження наскрізних змістових ліній у навчальний предмет передбачає розв’язування завдань реального змісту, виконання міжпредметних навчальних проектів, роботу з різними джерелами інформації.</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19"/>
          <p:cNvSpPr/>
          <p:nvPr/>
        </p:nvSpPr>
        <p:spPr>
          <a:xfrm>
            <a:off x="120322" y="476528"/>
            <a:ext cx="11911263" cy="96949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ru-RU" sz="1900">
                <a:solidFill>
                  <a:schemeClr val="dk1"/>
                </a:solidFill>
                <a:latin typeface="Arial"/>
                <a:ea typeface="Arial"/>
                <a:cs typeface="Arial"/>
                <a:sym typeface="Arial"/>
              </a:rPr>
              <a:t>БАЗОВИЙ НАВЧАЛЬНИЙ ПЛАН БАЗОВОЇ СЕРЕДНЬОЇ ОСВІТИ</a:t>
            </a:r>
            <a:endParaRPr b="1" sz="1900">
              <a:solidFill>
                <a:schemeClr val="dk1"/>
              </a:solidFill>
              <a:latin typeface="Arial"/>
              <a:ea typeface="Arial"/>
              <a:cs typeface="Arial"/>
              <a:sym typeface="Arial"/>
            </a:endParaRPr>
          </a:p>
          <a:p>
            <a:pPr indent="0" lvl="0" marL="0" marR="0" rtl="0" algn="ctr">
              <a:spcBef>
                <a:spcPts val="0"/>
              </a:spcBef>
              <a:spcAft>
                <a:spcPts val="0"/>
              </a:spcAft>
              <a:buNone/>
            </a:pPr>
            <a:r>
              <a:rPr lang="ru-RU" sz="1900">
                <a:solidFill>
                  <a:schemeClr val="dk1"/>
                </a:solidFill>
                <a:latin typeface="Arial"/>
                <a:ea typeface="Arial"/>
                <a:cs typeface="Arial"/>
                <a:sym typeface="Arial"/>
              </a:rPr>
              <a:t>Базовий навчальний план закладів загальної середньої освіти для класів (груп) з українською мовою навчання</a:t>
            </a:r>
            <a:endParaRPr sz="1900">
              <a:solidFill>
                <a:schemeClr val="dk1"/>
              </a:solidFill>
              <a:latin typeface="Arial"/>
              <a:ea typeface="Arial"/>
              <a:cs typeface="Arial"/>
              <a:sym typeface="Arial"/>
            </a:endParaRPr>
          </a:p>
        </p:txBody>
      </p:sp>
      <p:graphicFrame>
        <p:nvGraphicFramePr>
          <p:cNvPr id="403" name="Google Shape;403;p19"/>
          <p:cNvGraphicFramePr/>
          <p:nvPr/>
        </p:nvGraphicFramePr>
        <p:xfrm>
          <a:off x="1058786" y="1399861"/>
          <a:ext cx="3000000" cy="3000000"/>
        </p:xfrm>
        <a:graphic>
          <a:graphicData uri="http://schemas.openxmlformats.org/drawingml/2006/table">
            <a:tbl>
              <a:tblPr bandRow="1" firstCol="1" firstRow="1">
                <a:noFill/>
                <a:tableStyleId>{267A53C7-472A-43FA-8DE8-D36578C105F3}</a:tableStyleId>
              </a:tblPr>
              <a:tblGrid>
                <a:gridCol w="1011700"/>
                <a:gridCol w="1011700"/>
                <a:gridCol w="963400"/>
                <a:gridCol w="1086300"/>
                <a:gridCol w="1086300"/>
                <a:gridCol w="963400"/>
                <a:gridCol w="1086300"/>
                <a:gridCol w="1086300"/>
                <a:gridCol w="963400"/>
                <a:gridCol w="1086300"/>
                <a:gridCol w="627650"/>
              </a:tblGrid>
              <a:tr h="188250">
                <a:tc gridSpan="2" rowSpan="3">
                  <a:txBody>
                    <a:bodyPr/>
                    <a:lstStyle/>
                    <a:p>
                      <a:pPr indent="0" lvl="0" marL="0" marR="0" rtl="0" algn="ctr">
                        <a:spcBef>
                          <a:spcPts val="0"/>
                        </a:spcBef>
                        <a:spcAft>
                          <a:spcPts val="0"/>
                        </a:spcAft>
                        <a:buNone/>
                      </a:pPr>
                      <a:r>
                        <a:rPr lang="ru-RU" sz="1200" u="none" cap="none" strike="noStrike"/>
                        <a:t>Назва освітньої галузі</a:t>
                      </a:r>
                      <a:endParaRPr sz="1200" u="none" cap="none" strike="noStrike">
                        <a:latin typeface="Arial"/>
                        <a:ea typeface="Arial"/>
                        <a:cs typeface="Arial"/>
                        <a:sym typeface="Arial"/>
                      </a:endParaRPr>
                    </a:p>
                  </a:txBody>
                  <a:tcPr marT="0" marB="0" marR="65175" marL="65175" anchor="ctr"/>
                </a:tc>
                <a:tc rowSpan="3" hMerge="1"/>
                <a:tc gridSpan="9">
                  <a:txBody>
                    <a:bodyPr/>
                    <a:lstStyle/>
                    <a:p>
                      <a:pPr indent="0" lvl="0" marL="0" marR="0" rtl="0" algn="ctr">
                        <a:spcBef>
                          <a:spcPts val="0"/>
                        </a:spcBef>
                        <a:spcAft>
                          <a:spcPts val="0"/>
                        </a:spcAft>
                        <a:buNone/>
                      </a:pPr>
                      <a:r>
                        <a:rPr lang="ru-RU" sz="1200" u="none" cap="none" strike="noStrike"/>
                        <a:t>Кількість годин на рік*</a:t>
                      </a:r>
                      <a:endParaRPr sz="1200" u="none" cap="none" strike="noStrike">
                        <a:latin typeface="Arial"/>
                        <a:ea typeface="Arial"/>
                        <a:cs typeface="Arial"/>
                        <a:sym typeface="Arial"/>
                      </a:endParaRPr>
                    </a:p>
                  </a:txBody>
                  <a:tcPr marT="0" marB="0" marR="65175" marL="65175" anchor="ctr"/>
                </a:tc>
                <a:tc hMerge="1"/>
                <a:tc hMerge="1"/>
                <a:tc hMerge="1"/>
                <a:tc hMerge="1"/>
                <a:tc hMerge="1"/>
                <a:tc hMerge="1"/>
                <a:tc hMerge="1"/>
                <a:tc hMerge="1"/>
              </a:tr>
              <a:tr h="188250">
                <a:tc gridSpan="2" vMerge="1"/>
                <a:tc hMerge="1" vMerge="1"/>
                <a:tc gridSpan="3">
                  <a:txBody>
                    <a:bodyPr/>
                    <a:lstStyle/>
                    <a:p>
                      <a:pPr indent="0" lvl="0" marL="0" marR="0" rtl="0" algn="ctr">
                        <a:spcBef>
                          <a:spcPts val="0"/>
                        </a:spcBef>
                        <a:spcAft>
                          <a:spcPts val="0"/>
                        </a:spcAft>
                        <a:buNone/>
                      </a:pPr>
                      <a:r>
                        <a:rPr lang="ru-RU" sz="1200" u="none" cap="none" strike="noStrike"/>
                        <a:t>5—6 класи</a:t>
                      </a:r>
                      <a:endParaRPr sz="1200" u="none" cap="none" strike="noStrike">
                        <a:latin typeface="Arial"/>
                        <a:ea typeface="Arial"/>
                        <a:cs typeface="Arial"/>
                        <a:sym typeface="Arial"/>
                      </a:endParaRPr>
                    </a:p>
                  </a:txBody>
                  <a:tcPr marT="0" marB="0" marR="65175" marL="65175" anchor="ctr"/>
                </a:tc>
                <a:tc hMerge="1"/>
                <a:tc hMerge="1"/>
                <a:tc gridSpan="3">
                  <a:txBody>
                    <a:bodyPr/>
                    <a:lstStyle/>
                    <a:p>
                      <a:pPr indent="0" lvl="0" marL="0" marR="0" rtl="0" algn="ctr">
                        <a:spcBef>
                          <a:spcPts val="0"/>
                        </a:spcBef>
                        <a:spcAft>
                          <a:spcPts val="0"/>
                        </a:spcAft>
                        <a:buNone/>
                      </a:pPr>
                      <a:r>
                        <a:rPr lang="ru-RU" sz="1200" u="none" cap="none" strike="noStrike"/>
                        <a:t>7—9 класи</a:t>
                      </a:r>
                      <a:endParaRPr sz="1200" u="none" cap="none" strike="noStrike">
                        <a:latin typeface="Arial"/>
                        <a:ea typeface="Arial"/>
                        <a:cs typeface="Arial"/>
                        <a:sym typeface="Arial"/>
                      </a:endParaRPr>
                    </a:p>
                  </a:txBody>
                  <a:tcPr marT="0" marB="0" marR="65175" marL="65175" anchor="ctr"/>
                </a:tc>
                <a:tc hMerge="1"/>
                <a:tc hMerge="1"/>
                <a:tc gridSpan="3">
                  <a:txBody>
                    <a:bodyPr/>
                    <a:lstStyle/>
                    <a:p>
                      <a:pPr indent="0" lvl="0" marL="0" marR="0" rtl="0" algn="ctr">
                        <a:spcBef>
                          <a:spcPts val="0"/>
                        </a:spcBef>
                        <a:spcAft>
                          <a:spcPts val="0"/>
                        </a:spcAft>
                        <a:buNone/>
                      </a:pPr>
                      <a:r>
                        <a:rPr lang="ru-RU" sz="1200" u="none" cap="none" strike="noStrike"/>
                        <a:t>разом (5—9 класи)</a:t>
                      </a:r>
                      <a:endParaRPr sz="1200" u="none" cap="none" strike="noStrike">
                        <a:latin typeface="Arial"/>
                        <a:ea typeface="Arial"/>
                        <a:cs typeface="Arial"/>
                        <a:sym typeface="Arial"/>
                      </a:endParaRPr>
                    </a:p>
                  </a:txBody>
                  <a:tcPr marT="0" marB="0" marR="65175" marL="65175" anchor="ctr"/>
                </a:tc>
                <a:tc hMerge="1"/>
                <a:tc hMerge="1"/>
              </a:tr>
              <a:tr h="548650">
                <a:tc gridSpan="2" vMerge="1"/>
                <a:tc hMerge="1" vMerge="1"/>
                <a:tc>
                  <a:txBody>
                    <a:bodyPr/>
                    <a:lstStyle/>
                    <a:p>
                      <a:pPr indent="0" lvl="0" marL="0" marR="0" rtl="0" algn="ctr">
                        <a:spcBef>
                          <a:spcPts val="0"/>
                        </a:spcBef>
                        <a:spcAft>
                          <a:spcPts val="0"/>
                        </a:spcAft>
                        <a:buNone/>
                      </a:pPr>
                      <a:r>
                        <a:rPr lang="ru-RU" sz="1200" u="none" cap="none" strike="noStrike"/>
                        <a:t>рекомендо-вана</a:t>
                      </a:r>
                      <a:endParaRPr sz="1200" u="none" cap="none" strike="noStrike">
                        <a:latin typeface="Arial"/>
                        <a:ea typeface="Arial"/>
                        <a:cs typeface="Arial"/>
                        <a:sym typeface="Arial"/>
                      </a:endParaRPr>
                    </a:p>
                  </a:txBody>
                  <a:tcPr marT="0" marB="0" marR="65175" marL="65175" anchor="ctr"/>
                </a:tc>
                <a:tc>
                  <a:txBody>
                    <a:bodyPr/>
                    <a:lstStyle/>
                    <a:p>
                      <a:pPr indent="0" lvl="0" marL="0" marR="0" rtl="0" algn="ctr">
                        <a:spcBef>
                          <a:spcPts val="0"/>
                        </a:spcBef>
                        <a:spcAft>
                          <a:spcPts val="0"/>
                        </a:spcAft>
                        <a:buNone/>
                      </a:pPr>
                      <a:r>
                        <a:rPr lang="ru-RU" sz="1200" u="none" cap="none" strike="noStrike"/>
                        <a:t>мінімальна</a:t>
                      </a:r>
                      <a:endParaRPr sz="1200" u="none" cap="none" strike="noStrike">
                        <a:latin typeface="Arial"/>
                        <a:ea typeface="Arial"/>
                        <a:cs typeface="Arial"/>
                        <a:sym typeface="Arial"/>
                      </a:endParaRPr>
                    </a:p>
                  </a:txBody>
                  <a:tcPr marT="0" marB="0" marR="65175" marL="65175" anchor="ctr"/>
                </a:tc>
                <a:tc>
                  <a:txBody>
                    <a:bodyPr/>
                    <a:lstStyle/>
                    <a:p>
                      <a:pPr indent="0" lvl="0" marL="0" marR="0" rtl="0" algn="ctr">
                        <a:spcBef>
                          <a:spcPts val="0"/>
                        </a:spcBef>
                        <a:spcAft>
                          <a:spcPts val="0"/>
                        </a:spcAft>
                        <a:buNone/>
                      </a:pPr>
                      <a:r>
                        <a:rPr lang="ru-RU" sz="1200" u="none" cap="none" strike="noStrike"/>
                        <a:t>максимальна</a:t>
                      </a:r>
                      <a:endParaRPr sz="1200" u="none" cap="none" strike="noStrike">
                        <a:latin typeface="Arial"/>
                        <a:ea typeface="Arial"/>
                        <a:cs typeface="Arial"/>
                        <a:sym typeface="Arial"/>
                      </a:endParaRPr>
                    </a:p>
                  </a:txBody>
                  <a:tcPr marT="0" marB="0" marR="65175" marL="65175" anchor="ctr"/>
                </a:tc>
                <a:tc>
                  <a:txBody>
                    <a:bodyPr/>
                    <a:lstStyle/>
                    <a:p>
                      <a:pPr indent="0" lvl="0" marL="0" marR="0" rtl="0" algn="ctr">
                        <a:spcBef>
                          <a:spcPts val="0"/>
                        </a:spcBef>
                        <a:spcAft>
                          <a:spcPts val="0"/>
                        </a:spcAft>
                        <a:buNone/>
                      </a:pPr>
                      <a:r>
                        <a:rPr lang="ru-RU" sz="1200" u="none" cap="none" strike="noStrike"/>
                        <a:t>рекомендо-вана</a:t>
                      </a:r>
                      <a:endParaRPr sz="1200" u="none" cap="none" strike="noStrike">
                        <a:latin typeface="Arial"/>
                        <a:ea typeface="Arial"/>
                        <a:cs typeface="Arial"/>
                        <a:sym typeface="Arial"/>
                      </a:endParaRPr>
                    </a:p>
                  </a:txBody>
                  <a:tcPr marT="0" marB="0" marR="65175" marL="65175" anchor="ctr"/>
                </a:tc>
                <a:tc>
                  <a:txBody>
                    <a:bodyPr/>
                    <a:lstStyle/>
                    <a:p>
                      <a:pPr indent="0" lvl="0" marL="0" marR="0" rtl="0" algn="ctr">
                        <a:spcBef>
                          <a:spcPts val="0"/>
                        </a:spcBef>
                        <a:spcAft>
                          <a:spcPts val="0"/>
                        </a:spcAft>
                        <a:buNone/>
                      </a:pPr>
                      <a:r>
                        <a:rPr lang="ru-RU" sz="1200" u="none" cap="none" strike="noStrike"/>
                        <a:t>мінімальна</a:t>
                      </a:r>
                      <a:endParaRPr sz="1200" u="none" cap="none" strike="noStrike">
                        <a:latin typeface="Arial"/>
                        <a:ea typeface="Arial"/>
                        <a:cs typeface="Arial"/>
                        <a:sym typeface="Arial"/>
                      </a:endParaRPr>
                    </a:p>
                  </a:txBody>
                  <a:tcPr marT="0" marB="0" marR="65175" marL="65175" anchor="ctr"/>
                </a:tc>
                <a:tc>
                  <a:txBody>
                    <a:bodyPr/>
                    <a:lstStyle/>
                    <a:p>
                      <a:pPr indent="0" lvl="0" marL="0" marR="0" rtl="0" algn="ctr">
                        <a:spcBef>
                          <a:spcPts val="0"/>
                        </a:spcBef>
                        <a:spcAft>
                          <a:spcPts val="0"/>
                        </a:spcAft>
                        <a:buNone/>
                      </a:pPr>
                      <a:r>
                        <a:rPr lang="ru-RU" sz="1200" u="none" cap="none" strike="noStrike"/>
                        <a:t>максимальна</a:t>
                      </a:r>
                      <a:endParaRPr sz="1200" u="none" cap="none" strike="noStrike">
                        <a:latin typeface="Arial"/>
                        <a:ea typeface="Arial"/>
                        <a:cs typeface="Arial"/>
                        <a:sym typeface="Arial"/>
                      </a:endParaRPr>
                    </a:p>
                  </a:txBody>
                  <a:tcPr marT="0" marB="0" marR="65175" marL="65175" anchor="ctr"/>
                </a:tc>
                <a:tc>
                  <a:txBody>
                    <a:bodyPr/>
                    <a:lstStyle/>
                    <a:p>
                      <a:pPr indent="0" lvl="0" marL="0" marR="0" rtl="0" algn="ctr">
                        <a:spcBef>
                          <a:spcPts val="0"/>
                        </a:spcBef>
                        <a:spcAft>
                          <a:spcPts val="0"/>
                        </a:spcAft>
                        <a:buNone/>
                      </a:pPr>
                      <a:r>
                        <a:rPr lang="ru-RU" sz="1200" u="none" cap="none" strike="noStrike"/>
                        <a:t>рекомендо-вана</a:t>
                      </a:r>
                      <a:endParaRPr sz="1200" u="none" cap="none" strike="noStrike">
                        <a:latin typeface="Arial"/>
                        <a:ea typeface="Arial"/>
                        <a:cs typeface="Arial"/>
                        <a:sym typeface="Arial"/>
                      </a:endParaRPr>
                    </a:p>
                  </a:txBody>
                  <a:tcPr marT="0" marB="0" marR="65175" marL="65175" anchor="ctr"/>
                </a:tc>
                <a:tc>
                  <a:txBody>
                    <a:bodyPr/>
                    <a:lstStyle/>
                    <a:p>
                      <a:pPr indent="0" lvl="0" marL="0" marR="0" rtl="0" algn="ctr">
                        <a:spcBef>
                          <a:spcPts val="0"/>
                        </a:spcBef>
                        <a:spcAft>
                          <a:spcPts val="0"/>
                        </a:spcAft>
                        <a:buNone/>
                      </a:pPr>
                      <a:r>
                        <a:rPr lang="ru-RU" sz="1200" u="none" cap="none" strike="noStrike"/>
                        <a:t>мінімальна</a:t>
                      </a:r>
                      <a:endParaRPr sz="1200" u="none" cap="none" strike="noStrike">
                        <a:latin typeface="Arial"/>
                        <a:ea typeface="Arial"/>
                        <a:cs typeface="Arial"/>
                        <a:sym typeface="Arial"/>
                      </a:endParaRPr>
                    </a:p>
                  </a:txBody>
                  <a:tcPr marT="0" marB="0" marR="65175" marL="65175" anchor="ctr"/>
                </a:tc>
                <a:tc>
                  <a:txBody>
                    <a:bodyPr/>
                    <a:lstStyle/>
                    <a:p>
                      <a:pPr indent="0" lvl="0" marL="0" marR="0" rtl="0" algn="ctr">
                        <a:spcBef>
                          <a:spcPts val="0"/>
                        </a:spcBef>
                        <a:spcAft>
                          <a:spcPts val="0"/>
                        </a:spcAft>
                        <a:buNone/>
                      </a:pPr>
                      <a:r>
                        <a:rPr lang="ru-RU" sz="1200" u="none" cap="none" strike="noStrike"/>
                        <a:t>максимальна</a:t>
                      </a:r>
                      <a:endParaRPr sz="1200" u="none" cap="none" strike="noStrike">
                        <a:latin typeface="Arial"/>
                        <a:ea typeface="Arial"/>
                        <a:cs typeface="Arial"/>
                        <a:sym typeface="Arial"/>
                      </a:endParaRPr>
                    </a:p>
                  </a:txBody>
                  <a:tcPr marT="0" marB="0" marR="65175" marL="65175" anchor="ctr"/>
                </a:tc>
              </a:tr>
              <a:tr h="188250">
                <a:tc gridSpan="2">
                  <a:txBody>
                    <a:bodyPr/>
                    <a:lstStyle/>
                    <a:p>
                      <a:pPr indent="0" lvl="0" marL="0" marR="0" rtl="0" algn="l">
                        <a:spcBef>
                          <a:spcPts val="0"/>
                        </a:spcBef>
                        <a:spcAft>
                          <a:spcPts val="0"/>
                        </a:spcAft>
                        <a:buNone/>
                      </a:pPr>
                      <a:r>
                        <a:rPr lang="ru-RU" sz="1200" u="none" cap="none" strike="noStrike"/>
                        <a:t>Мовно-літературна**</a:t>
                      </a:r>
                      <a:endParaRPr sz="1200" u="none" cap="none" strike="noStrike">
                        <a:latin typeface="Arial"/>
                        <a:ea typeface="Arial"/>
                        <a:cs typeface="Arial"/>
                        <a:sym typeface="Arial"/>
                      </a:endParaRPr>
                    </a:p>
                  </a:txBody>
                  <a:tcPr marT="0" marB="0" marR="65175" marL="65175"/>
                </a:tc>
                <a:tc hMerge="1"/>
                <a:tc>
                  <a:txBody>
                    <a:bodyPr/>
                    <a:lstStyle/>
                    <a:p>
                      <a:pPr indent="0" lvl="0" marL="0" marR="0" rtl="0" algn="ctr">
                        <a:spcBef>
                          <a:spcPts val="0"/>
                        </a:spcBef>
                        <a:spcAft>
                          <a:spcPts val="0"/>
                        </a:spcAft>
                        <a:buNone/>
                      </a:pPr>
                      <a:r>
                        <a:rPr lang="ru-RU" sz="1200" u="none" cap="none" strike="noStrike"/>
                        <a:t>770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700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910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1050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875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1260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1820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1575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2170</a:t>
                      </a:r>
                      <a:endParaRPr sz="1200" u="none" cap="none" strike="noStrike">
                        <a:latin typeface="Arial"/>
                        <a:ea typeface="Arial"/>
                        <a:cs typeface="Arial"/>
                        <a:sym typeface="Arial"/>
                      </a:endParaRPr>
                    </a:p>
                  </a:txBody>
                  <a:tcPr marT="0" marB="0" marR="65175" marL="65175"/>
                </a:tc>
              </a:tr>
              <a:tr h="188250">
                <a:tc gridSpan="2">
                  <a:txBody>
                    <a:bodyPr/>
                    <a:lstStyle/>
                    <a:p>
                      <a:pPr indent="0" lvl="0" marL="0" marR="0" rtl="0" algn="l">
                        <a:spcBef>
                          <a:spcPts val="0"/>
                        </a:spcBef>
                        <a:spcAft>
                          <a:spcPts val="0"/>
                        </a:spcAft>
                        <a:buNone/>
                      </a:pPr>
                      <a:r>
                        <a:rPr lang="ru-RU" sz="1200" u="none" cap="none" strike="noStrike"/>
                        <a:t>Математична</a:t>
                      </a:r>
                      <a:endParaRPr sz="1200" u="none" cap="none" strike="noStrike">
                        <a:latin typeface="Arial"/>
                        <a:ea typeface="Arial"/>
                        <a:cs typeface="Arial"/>
                        <a:sym typeface="Arial"/>
                      </a:endParaRPr>
                    </a:p>
                  </a:txBody>
                  <a:tcPr marT="0" marB="0" marR="65175" marL="65175"/>
                </a:tc>
                <a:tc hMerge="1"/>
                <a:tc>
                  <a:txBody>
                    <a:bodyPr/>
                    <a:lstStyle/>
                    <a:p>
                      <a:pPr indent="0" lvl="0" marL="0" marR="0" rtl="0" algn="ctr">
                        <a:spcBef>
                          <a:spcPts val="0"/>
                        </a:spcBef>
                        <a:spcAft>
                          <a:spcPts val="0"/>
                        </a:spcAft>
                        <a:buNone/>
                      </a:pPr>
                      <a:r>
                        <a:rPr lang="ru-RU" sz="1200" u="none" cap="none" strike="noStrike"/>
                        <a:t>350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280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420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525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420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700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875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700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1120</a:t>
                      </a:r>
                      <a:endParaRPr sz="1200" u="none" cap="none" strike="noStrike">
                        <a:latin typeface="Arial"/>
                        <a:ea typeface="Arial"/>
                        <a:cs typeface="Arial"/>
                        <a:sym typeface="Arial"/>
                      </a:endParaRPr>
                    </a:p>
                  </a:txBody>
                  <a:tcPr marT="0" marB="0" marR="65175" marL="65175"/>
                </a:tc>
              </a:tr>
              <a:tr h="243850">
                <a:tc gridSpan="2">
                  <a:txBody>
                    <a:bodyPr/>
                    <a:lstStyle/>
                    <a:p>
                      <a:pPr indent="0" lvl="0" marL="0" marR="0" rtl="0" algn="l">
                        <a:spcBef>
                          <a:spcPts val="0"/>
                        </a:spcBef>
                        <a:spcAft>
                          <a:spcPts val="0"/>
                        </a:spcAft>
                        <a:buNone/>
                      </a:pPr>
                      <a:r>
                        <a:rPr b="1" lang="ru-RU" sz="1600" u="none" cap="none" strike="noStrike">
                          <a:solidFill>
                            <a:srgbClr val="C00000"/>
                          </a:solidFill>
                        </a:rPr>
                        <a:t>Природнича</a:t>
                      </a:r>
                      <a:endParaRPr b="1" sz="1600" u="none" cap="none" strike="noStrike">
                        <a:solidFill>
                          <a:srgbClr val="C00000"/>
                        </a:solidFill>
                        <a:latin typeface="Arial"/>
                        <a:ea typeface="Arial"/>
                        <a:cs typeface="Arial"/>
                        <a:sym typeface="Arial"/>
                      </a:endParaRPr>
                    </a:p>
                  </a:txBody>
                  <a:tcPr marT="0" marB="0" marR="65175" marL="65175"/>
                </a:tc>
                <a:tc hMerge="1"/>
                <a:tc>
                  <a:txBody>
                    <a:bodyPr/>
                    <a:lstStyle/>
                    <a:p>
                      <a:pPr indent="0" lvl="0" marL="0" marR="0" rtl="0" algn="ctr">
                        <a:spcBef>
                          <a:spcPts val="0"/>
                        </a:spcBef>
                        <a:spcAft>
                          <a:spcPts val="0"/>
                        </a:spcAft>
                        <a:buNone/>
                      </a:pPr>
                      <a:r>
                        <a:rPr b="1" lang="ru-RU" sz="1600" u="none" cap="none" strike="noStrike">
                          <a:solidFill>
                            <a:srgbClr val="C00000"/>
                          </a:solidFill>
                        </a:rPr>
                        <a:t>210</a:t>
                      </a:r>
                      <a:endParaRPr b="1" sz="1600" u="none" cap="none" strike="noStrike">
                        <a:solidFill>
                          <a:srgbClr val="C00000"/>
                        </a:solidFill>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b="1" lang="ru-RU" sz="1600" u="none" cap="none" strike="noStrike">
                          <a:solidFill>
                            <a:srgbClr val="C00000"/>
                          </a:solidFill>
                        </a:rPr>
                        <a:t>122,5</a:t>
                      </a:r>
                      <a:endParaRPr b="1" sz="1600" u="none" cap="none" strike="noStrike">
                        <a:solidFill>
                          <a:srgbClr val="C00000"/>
                        </a:solidFill>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b="1" lang="ru-RU" sz="1600" u="none" cap="none" strike="noStrike">
                          <a:solidFill>
                            <a:srgbClr val="C00000"/>
                          </a:solidFill>
                        </a:rPr>
                        <a:t>280</a:t>
                      </a:r>
                      <a:endParaRPr b="1" sz="1600" u="none" cap="none" strike="noStrike">
                        <a:solidFill>
                          <a:srgbClr val="C00000"/>
                        </a:solidFill>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b="1" lang="ru-RU" sz="1600" u="none" cap="none" strike="noStrike">
                          <a:solidFill>
                            <a:srgbClr val="C00000"/>
                          </a:solidFill>
                        </a:rPr>
                        <a:t>910</a:t>
                      </a:r>
                      <a:endParaRPr b="1" sz="1600" u="none" cap="none" strike="noStrike">
                        <a:solidFill>
                          <a:srgbClr val="C00000"/>
                        </a:solidFill>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b="1" lang="ru-RU" sz="1600" u="none" cap="none" strike="noStrike">
                          <a:solidFill>
                            <a:srgbClr val="C00000"/>
                          </a:solidFill>
                        </a:rPr>
                        <a:t>805</a:t>
                      </a:r>
                      <a:endParaRPr b="1" sz="1600" u="none" cap="none" strike="noStrike">
                        <a:solidFill>
                          <a:srgbClr val="C00000"/>
                        </a:solidFill>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b="1" lang="ru-RU" sz="1600" u="none" cap="none" strike="noStrike">
                          <a:solidFill>
                            <a:srgbClr val="C00000"/>
                          </a:solidFill>
                        </a:rPr>
                        <a:t>1050</a:t>
                      </a:r>
                      <a:endParaRPr b="1" sz="1600" u="none" cap="none" strike="noStrike">
                        <a:solidFill>
                          <a:srgbClr val="C00000"/>
                        </a:solidFill>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b="1" lang="ru-RU" sz="1600" u="none" cap="none" strike="noStrike">
                          <a:solidFill>
                            <a:srgbClr val="C00000"/>
                          </a:solidFill>
                        </a:rPr>
                        <a:t>1120</a:t>
                      </a:r>
                      <a:endParaRPr b="1" sz="1600" u="none" cap="none" strike="noStrike">
                        <a:solidFill>
                          <a:srgbClr val="C00000"/>
                        </a:solidFill>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b="1" lang="ru-RU" sz="1600" u="none" cap="none" strike="noStrike">
                          <a:solidFill>
                            <a:srgbClr val="C00000"/>
                          </a:solidFill>
                        </a:rPr>
                        <a:t>927,5</a:t>
                      </a:r>
                      <a:endParaRPr b="1" sz="1600" u="none" cap="none" strike="noStrike">
                        <a:solidFill>
                          <a:srgbClr val="C00000"/>
                        </a:solidFill>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b="1" lang="ru-RU" sz="1600" u="none" cap="none" strike="noStrike">
                          <a:solidFill>
                            <a:srgbClr val="C00000"/>
                          </a:solidFill>
                        </a:rPr>
                        <a:t>1330</a:t>
                      </a:r>
                      <a:endParaRPr b="1" sz="1600" u="none" cap="none" strike="noStrike">
                        <a:solidFill>
                          <a:srgbClr val="C00000"/>
                        </a:solidFill>
                        <a:latin typeface="Arial"/>
                        <a:ea typeface="Arial"/>
                        <a:cs typeface="Arial"/>
                        <a:sym typeface="Arial"/>
                      </a:endParaRPr>
                    </a:p>
                  </a:txBody>
                  <a:tcPr marT="0" marB="0" marR="65175" marL="65175"/>
                </a:tc>
              </a:tr>
              <a:tr h="376500">
                <a:tc gridSpan="2">
                  <a:txBody>
                    <a:bodyPr/>
                    <a:lstStyle/>
                    <a:p>
                      <a:pPr indent="0" lvl="0" marL="0" marR="0" rtl="0" algn="l">
                        <a:spcBef>
                          <a:spcPts val="0"/>
                        </a:spcBef>
                        <a:spcAft>
                          <a:spcPts val="0"/>
                        </a:spcAft>
                        <a:buNone/>
                      </a:pPr>
                      <a:r>
                        <a:rPr lang="ru-RU" sz="1200" u="none" cap="none" strike="noStrike"/>
                        <a:t>Соціальна і здоров’язбережувальна</a:t>
                      </a:r>
                      <a:endParaRPr sz="1200" u="none" cap="none" strike="noStrike">
                        <a:latin typeface="Arial"/>
                        <a:ea typeface="Arial"/>
                        <a:cs typeface="Arial"/>
                        <a:sym typeface="Arial"/>
                      </a:endParaRPr>
                    </a:p>
                  </a:txBody>
                  <a:tcPr marT="0" marB="0" marR="65175" marL="65175"/>
                </a:tc>
                <a:tc hMerge="1"/>
                <a:tc>
                  <a:txBody>
                    <a:bodyPr/>
                    <a:lstStyle/>
                    <a:p>
                      <a:pPr indent="0" lvl="0" marL="0" marR="0" rtl="0" algn="ctr">
                        <a:spcBef>
                          <a:spcPts val="0"/>
                        </a:spcBef>
                        <a:spcAft>
                          <a:spcPts val="0"/>
                        </a:spcAft>
                        <a:buNone/>
                      </a:pPr>
                      <a:r>
                        <a:rPr lang="ru-RU" sz="1200" u="none" cap="none" strike="noStrike"/>
                        <a:t>105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70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210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157,5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105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315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262,5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175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525</a:t>
                      </a:r>
                      <a:endParaRPr sz="1200" u="none" cap="none" strike="noStrike">
                        <a:latin typeface="Arial"/>
                        <a:ea typeface="Arial"/>
                        <a:cs typeface="Arial"/>
                        <a:sym typeface="Arial"/>
                      </a:endParaRPr>
                    </a:p>
                  </a:txBody>
                  <a:tcPr marT="0" marB="0" marR="65175" marL="65175"/>
                </a:tc>
              </a:tr>
              <a:tr h="365750">
                <a:tc gridSpan="2">
                  <a:txBody>
                    <a:bodyPr/>
                    <a:lstStyle/>
                    <a:p>
                      <a:pPr indent="0" lvl="0" marL="0" marR="0" rtl="0" algn="l">
                        <a:spcBef>
                          <a:spcPts val="0"/>
                        </a:spcBef>
                        <a:spcAft>
                          <a:spcPts val="0"/>
                        </a:spcAft>
                        <a:buNone/>
                      </a:pPr>
                      <a:r>
                        <a:rPr lang="ru-RU" sz="1200" u="none" cap="none" strike="noStrike"/>
                        <a:t>Громадянська та історична</a:t>
                      </a:r>
                      <a:endParaRPr sz="1200" u="none" cap="none" strike="noStrike">
                        <a:latin typeface="Arial"/>
                        <a:ea typeface="Arial"/>
                        <a:cs typeface="Arial"/>
                        <a:sym typeface="Arial"/>
                      </a:endParaRPr>
                    </a:p>
                  </a:txBody>
                  <a:tcPr marT="0" marB="0" marR="65175" marL="65175"/>
                </a:tc>
                <a:tc hMerge="1"/>
                <a:tc>
                  <a:txBody>
                    <a:bodyPr/>
                    <a:lstStyle/>
                    <a:p>
                      <a:pPr indent="0" lvl="0" marL="0" marR="0" rtl="0" algn="ctr">
                        <a:spcBef>
                          <a:spcPts val="0"/>
                        </a:spcBef>
                        <a:spcAft>
                          <a:spcPts val="0"/>
                        </a:spcAft>
                        <a:buNone/>
                      </a:pPr>
                      <a:r>
                        <a:rPr lang="ru-RU" sz="1200" u="none" cap="none" strike="noStrike"/>
                        <a:t>122,5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87,5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175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245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192,5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315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367,5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280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490</a:t>
                      </a:r>
                      <a:endParaRPr sz="1200" u="none" cap="none" strike="noStrike">
                        <a:latin typeface="Arial"/>
                        <a:ea typeface="Arial"/>
                        <a:cs typeface="Arial"/>
                        <a:sym typeface="Arial"/>
                      </a:endParaRPr>
                    </a:p>
                  </a:txBody>
                  <a:tcPr marT="0" marB="0" marR="65175" marL="65175"/>
                </a:tc>
              </a:tr>
              <a:tr h="188250">
                <a:tc gridSpan="2">
                  <a:txBody>
                    <a:bodyPr/>
                    <a:lstStyle/>
                    <a:p>
                      <a:pPr indent="0" lvl="0" marL="0" marR="0" rtl="0" algn="l">
                        <a:spcBef>
                          <a:spcPts val="0"/>
                        </a:spcBef>
                        <a:spcAft>
                          <a:spcPts val="0"/>
                        </a:spcAft>
                        <a:buNone/>
                      </a:pPr>
                      <a:r>
                        <a:rPr lang="ru-RU" sz="1200" u="none" cap="none" strike="noStrike"/>
                        <a:t>Технологічна</a:t>
                      </a:r>
                      <a:endParaRPr sz="1200" u="none" cap="none" strike="noStrike">
                        <a:latin typeface="Arial"/>
                        <a:ea typeface="Arial"/>
                        <a:cs typeface="Arial"/>
                        <a:sym typeface="Arial"/>
                      </a:endParaRPr>
                    </a:p>
                  </a:txBody>
                  <a:tcPr marT="0" marB="0" marR="65175" marL="65175"/>
                </a:tc>
                <a:tc hMerge="1"/>
                <a:tc>
                  <a:txBody>
                    <a:bodyPr/>
                    <a:lstStyle/>
                    <a:p>
                      <a:pPr indent="0" lvl="0" marL="0" marR="0" rtl="0" algn="ctr">
                        <a:spcBef>
                          <a:spcPts val="0"/>
                        </a:spcBef>
                        <a:spcAft>
                          <a:spcPts val="0"/>
                        </a:spcAft>
                        <a:buNone/>
                      </a:pPr>
                      <a:r>
                        <a:rPr lang="ru-RU" sz="1200" u="none" cap="none" strike="noStrike"/>
                        <a:t>140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70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210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105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105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210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245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175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420</a:t>
                      </a:r>
                      <a:endParaRPr sz="1200" u="none" cap="none" strike="noStrike">
                        <a:latin typeface="Arial"/>
                        <a:ea typeface="Arial"/>
                        <a:cs typeface="Arial"/>
                        <a:sym typeface="Arial"/>
                      </a:endParaRPr>
                    </a:p>
                  </a:txBody>
                  <a:tcPr marT="0" marB="0" marR="65175" marL="65175"/>
                </a:tc>
              </a:tr>
              <a:tr h="188250">
                <a:tc gridSpan="2">
                  <a:txBody>
                    <a:bodyPr/>
                    <a:lstStyle/>
                    <a:p>
                      <a:pPr indent="0" lvl="0" marL="0" marR="0" rtl="0" algn="l">
                        <a:spcBef>
                          <a:spcPts val="0"/>
                        </a:spcBef>
                        <a:spcAft>
                          <a:spcPts val="0"/>
                        </a:spcAft>
                        <a:buNone/>
                      </a:pPr>
                      <a:r>
                        <a:rPr lang="ru-RU" sz="1200" u="none" cap="none" strike="noStrike"/>
                        <a:t>Інформатична</a:t>
                      </a:r>
                      <a:endParaRPr sz="1200" u="none" cap="none" strike="noStrike">
                        <a:latin typeface="Arial"/>
                        <a:ea typeface="Arial"/>
                        <a:cs typeface="Arial"/>
                        <a:sym typeface="Arial"/>
                      </a:endParaRPr>
                    </a:p>
                  </a:txBody>
                  <a:tcPr marT="0" marB="0" marR="65175" marL="65175"/>
                </a:tc>
                <a:tc hMerge="1"/>
                <a:tc>
                  <a:txBody>
                    <a:bodyPr/>
                    <a:lstStyle/>
                    <a:p>
                      <a:pPr indent="0" lvl="0" marL="0" marR="0" rtl="0" algn="ctr">
                        <a:spcBef>
                          <a:spcPts val="0"/>
                        </a:spcBef>
                        <a:spcAft>
                          <a:spcPts val="0"/>
                        </a:spcAft>
                        <a:buNone/>
                      </a:pPr>
                      <a:r>
                        <a:rPr lang="ru-RU" sz="1200" u="none" cap="none" strike="noStrike"/>
                        <a:t>105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70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140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192,5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140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280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297,5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210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420</a:t>
                      </a:r>
                      <a:endParaRPr sz="1200" u="none" cap="none" strike="noStrike">
                        <a:latin typeface="Arial"/>
                        <a:ea typeface="Arial"/>
                        <a:cs typeface="Arial"/>
                        <a:sym typeface="Arial"/>
                      </a:endParaRPr>
                    </a:p>
                  </a:txBody>
                  <a:tcPr marT="0" marB="0" marR="65175" marL="65175"/>
                </a:tc>
              </a:tr>
              <a:tr h="188250">
                <a:tc gridSpan="2">
                  <a:txBody>
                    <a:bodyPr/>
                    <a:lstStyle/>
                    <a:p>
                      <a:pPr indent="0" lvl="0" marL="0" marR="0" rtl="0" algn="l">
                        <a:spcBef>
                          <a:spcPts val="0"/>
                        </a:spcBef>
                        <a:spcAft>
                          <a:spcPts val="0"/>
                        </a:spcAft>
                        <a:buNone/>
                      </a:pPr>
                      <a:r>
                        <a:rPr lang="ru-RU" sz="1200" u="none" cap="none" strike="noStrike"/>
                        <a:t>Мистецька</a:t>
                      </a:r>
                      <a:endParaRPr sz="1200" u="none" cap="none" strike="noStrike">
                        <a:latin typeface="Arial"/>
                        <a:ea typeface="Arial"/>
                        <a:cs typeface="Arial"/>
                        <a:sym typeface="Arial"/>
                      </a:endParaRPr>
                    </a:p>
                  </a:txBody>
                  <a:tcPr marT="0" marB="0" marR="65175" marL="65175"/>
                </a:tc>
                <a:tc hMerge="1"/>
                <a:tc>
                  <a:txBody>
                    <a:bodyPr/>
                    <a:lstStyle/>
                    <a:p>
                      <a:pPr indent="0" lvl="0" marL="0" marR="0" rtl="0" algn="ctr">
                        <a:spcBef>
                          <a:spcPts val="0"/>
                        </a:spcBef>
                        <a:spcAft>
                          <a:spcPts val="0"/>
                        </a:spcAft>
                        <a:buNone/>
                      </a:pPr>
                      <a:r>
                        <a:rPr lang="ru-RU" sz="1200" u="none" cap="none" strike="noStrike"/>
                        <a:t>140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70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210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140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105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245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280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175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455</a:t>
                      </a:r>
                      <a:endParaRPr sz="1200" u="none" cap="none" strike="noStrike">
                        <a:latin typeface="Arial"/>
                        <a:ea typeface="Arial"/>
                        <a:cs typeface="Arial"/>
                        <a:sym typeface="Arial"/>
                      </a:endParaRPr>
                    </a:p>
                  </a:txBody>
                  <a:tcPr marT="0" marB="0" marR="65175" marL="65175"/>
                </a:tc>
              </a:tr>
              <a:tr h="188250">
                <a:tc gridSpan="2">
                  <a:txBody>
                    <a:bodyPr/>
                    <a:lstStyle/>
                    <a:p>
                      <a:pPr indent="0" lvl="0" marL="0" marR="0" rtl="0" algn="l">
                        <a:spcBef>
                          <a:spcPts val="0"/>
                        </a:spcBef>
                        <a:spcAft>
                          <a:spcPts val="0"/>
                        </a:spcAft>
                        <a:buNone/>
                      </a:pPr>
                      <a:r>
                        <a:rPr lang="ru-RU" sz="1200" u="none" cap="none" strike="noStrike"/>
                        <a:t>Фізична культура***</a:t>
                      </a:r>
                      <a:endParaRPr sz="1200" u="none" cap="none" strike="noStrike">
                        <a:latin typeface="Arial"/>
                        <a:ea typeface="Arial"/>
                        <a:cs typeface="Arial"/>
                        <a:sym typeface="Arial"/>
                      </a:endParaRPr>
                    </a:p>
                  </a:txBody>
                  <a:tcPr marT="0" marB="0" marR="65175" marL="65175"/>
                </a:tc>
                <a:tc hMerge="1"/>
                <a:tc>
                  <a:txBody>
                    <a:bodyPr/>
                    <a:lstStyle/>
                    <a:p>
                      <a:pPr indent="0" lvl="0" marL="0" marR="0" rtl="0" algn="ctr">
                        <a:spcBef>
                          <a:spcPts val="0"/>
                        </a:spcBef>
                        <a:spcAft>
                          <a:spcPts val="0"/>
                        </a:spcAft>
                        <a:buNone/>
                      </a:pPr>
                      <a:r>
                        <a:rPr lang="ru-RU" sz="1200" u="none" cap="none" strike="noStrike"/>
                        <a:t>210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315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525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r>
              <a:tr h="188250">
                <a:tc>
                  <a:txBody>
                    <a:bodyPr/>
                    <a:lstStyle/>
                    <a:p>
                      <a:pPr indent="0" lvl="0" marL="0" marR="0" rtl="0" algn="l">
                        <a:spcBef>
                          <a:spcPts val="0"/>
                        </a:spcBef>
                        <a:spcAft>
                          <a:spcPts val="0"/>
                        </a:spcAft>
                        <a:buNone/>
                      </a:pPr>
                      <a:r>
                        <a:rPr lang="ru-RU" sz="1200" u="none" cap="none" strike="noStrike"/>
                        <a:t>Усього</a:t>
                      </a:r>
                      <a:endParaRPr sz="1200" u="none" cap="none" strike="noStrike">
                        <a:latin typeface="Arial"/>
                        <a:ea typeface="Arial"/>
                        <a:cs typeface="Arial"/>
                        <a:sym typeface="Arial"/>
                      </a:endParaRPr>
                    </a:p>
                  </a:txBody>
                  <a:tcPr marT="0" marB="0" marR="65175" marL="65175"/>
                </a:tc>
                <a:tc>
                  <a:txBody>
                    <a:bodyPr/>
                    <a:lstStyle/>
                    <a:p>
                      <a:pPr indent="0" lvl="0" marL="0" marR="0" rtl="0" algn="l">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2152,5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3640</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5792,5</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u="none" cap="none" strike="noStrike"/>
                        <a:t> </a:t>
                      </a:r>
                      <a:endParaRPr sz="1200" u="none" cap="none" strike="noStrike">
                        <a:latin typeface="Arial"/>
                        <a:ea typeface="Arial"/>
                        <a:cs typeface="Arial"/>
                        <a:sym typeface="Arial"/>
                      </a:endParaRPr>
                    </a:p>
                  </a:txBody>
                  <a:tcPr marT="0" marB="0" marR="65175" marL="65175"/>
                </a:tc>
              </a:tr>
            </a:tbl>
          </a:graphicData>
        </a:graphic>
      </p:graphicFrame>
      <p:graphicFrame>
        <p:nvGraphicFramePr>
          <p:cNvPr id="404" name="Google Shape;404;p19"/>
          <p:cNvGraphicFramePr/>
          <p:nvPr/>
        </p:nvGraphicFramePr>
        <p:xfrm>
          <a:off x="204542" y="4666592"/>
          <a:ext cx="3000000" cy="3000000"/>
        </p:xfrm>
        <a:graphic>
          <a:graphicData uri="http://schemas.openxmlformats.org/drawingml/2006/table">
            <a:tbl>
              <a:tblPr bandRow="1" firstCol="1" firstRow="1">
                <a:noFill/>
                <a:tableStyleId>{267A53C7-472A-43FA-8DE8-D36578C105F3}</a:tableStyleId>
              </a:tblPr>
              <a:tblGrid>
                <a:gridCol w="3308675"/>
                <a:gridCol w="2660525"/>
                <a:gridCol w="2984600"/>
                <a:gridCol w="2019000"/>
              </a:tblGrid>
              <a:tr h="188250">
                <a:tc rowSpan="2">
                  <a:txBody>
                    <a:bodyPr/>
                    <a:lstStyle/>
                    <a:p>
                      <a:pPr indent="0" lvl="0" marL="0" marR="0" rtl="0" algn="l">
                        <a:spcBef>
                          <a:spcPts val="0"/>
                        </a:spcBef>
                        <a:spcAft>
                          <a:spcPts val="0"/>
                        </a:spcAft>
                        <a:buNone/>
                      </a:pPr>
                      <a:r>
                        <a:t/>
                      </a:r>
                      <a:endParaRPr sz="1100">
                        <a:latin typeface="Times New Roman"/>
                        <a:ea typeface="Times New Roman"/>
                        <a:cs typeface="Times New Roman"/>
                        <a:sym typeface="Times New Roman"/>
                      </a:endParaRPr>
                    </a:p>
                  </a:txBody>
                  <a:tcPr marT="0" marB="0" marR="65175" marL="65175" anchor="ctr"/>
                </a:tc>
                <a:tc gridSpan="3">
                  <a:txBody>
                    <a:bodyPr/>
                    <a:lstStyle/>
                    <a:p>
                      <a:pPr indent="0" lvl="0" marL="0" marR="0" rtl="0" algn="ctr">
                        <a:spcBef>
                          <a:spcPts val="0"/>
                        </a:spcBef>
                        <a:spcAft>
                          <a:spcPts val="0"/>
                        </a:spcAft>
                        <a:buNone/>
                      </a:pPr>
                      <a:r>
                        <a:rPr lang="ru-RU" sz="1200"/>
                        <a:t>Кількість годин на рік*</a:t>
                      </a:r>
                      <a:endParaRPr sz="1200">
                        <a:latin typeface="Arial"/>
                        <a:ea typeface="Arial"/>
                        <a:cs typeface="Arial"/>
                        <a:sym typeface="Arial"/>
                      </a:endParaRPr>
                    </a:p>
                  </a:txBody>
                  <a:tcPr marT="0" marB="0" marR="65175" marL="65175" anchor="ctr"/>
                </a:tc>
                <a:tc hMerge="1"/>
                <a:tc hMerge="1"/>
              </a:tr>
              <a:tr h="231700">
                <a:tc vMerge="1"/>
                <a:tc>
                  <a:txBody>
                    <a:bodyPr/>
                    <a:lstStyle/>
                    <a:p>
                      <a:pPr indent="0" lvl="0" marL="0" marR="0" rtl="0" algn="ctr">
                        <a:spcBef>
                          <a:spcPts val="0"/>
                        </a:spcBef>
                        <a:spcAft>
                          <a:spcPts val="0"/>
                        </a:spcAft>
                        <a:buNone/>
                      </a:pPr>
                      <a:r>
                        <a:rPr lang="ru-RU" sz="1200"/>
                        <a:t>5—6 класи</a:t>
                      </a:r>
                      <a:endParaRPr sz="1200">
                        <a:latin typeface="Arial"/>
                        <a:ea typeface="Arial"/>
                        <a:cs typeface="Arial"/>
                        <a:sym typeface="Arial"/>
                      </a:endParaRPr>
                    </a:p>
                  </a:txBody>
                  <a:tcPr marT="0" marB="0" marR="65175" marL="65175" anchor="ctr"/>
                </a:tc>
                <a:tc>
                  <a:txBody>
                    <a:bodyPr/>
                    <a:lstStyle/>
                    <a:p>
                      <a:pPr indent="0" lvl="0" marL="0" marR="0" rtl="0" algn="ctr">
                        <a:spcBef>
                          <a:spcPts val="0"/>
                        </a:spcBef>
                        <a:spcAft>
                          <a:spcPts val="0"/>
                        </a:spcAft>
                        <a:buNone/>
                      </a:pPr>
                      <a:r>
                        <a:rPr lang="ru-RU" sz="1200"/>
                        <a:t>7—9 класи</a:t>
                      </a:r>
                      <a:endParaRPr sz="1200">
                        <a:latin typeface="Arial"/>
                        <a:ea typeface="Arial"/>
                        <a:cs typeface="Arial"/>
                        <a:sym typeface="Arial"/>
                      </a:endParaRPr>
                    </a:p>
                  </a:txBody>
                  <a:tcPr marT="0" marB="0" marR="65175" marL="65175" anchor="ctr"/>
                </a:tc>
                <a:tc>
                  <a:txBody>
                    <a:bodyPr/>
                    <a:lstStyle/>
                    <a:p>
                      <a:pPr indent="0" lvl="0" marL="0" marR="0" rtl="0" algn="ctr">
                        <a:spcBef>
                          <a:spcPts val="0"/>
                        </a:spcBef>
                        <a:spcAft>
                          <a:spcPts val="0"/>
                        </a:spcAft>
                        <a:buNone/>
                      </a:pPr>
                      <a:r>
                        <a:rPr lang="ru-RU" sz="1200"/>
                        <a:t>разом (5—9 класи)</a:t>
                      </a:r>
                      <a:endParaRPr sz="1200">
                        <a:latin typeface="Arial"/>
                        <a:ea typeface="Arial"/>
                        <a:cs typeface="Arial"/>
                        <a:sym typeface="Arial"/>
                      </a:endParaRPr>
                    </a:p>
                  </a:txBody>
                  <a:tcPr marT="0" marB="0" marR="65175" marL="65175" anchor="ctr"/>
                </a:tc>
              </a:tr>
              <a:tr h="753025">
                <a:tc>
                  <a:txBody>
                    <a:bodyPr/>
                    <a:lstStyle/>
                    <a:p>
                      <a:pPr indent="0" lvl="0" marL="0" marR="0" rtl="0" algn="l">
                        <a:spcBef>
                          <a:spcPts val="0"/>
                        </a:spcBef>
                        <a:spcAft>
                          <a:spcPts val="0"/>
                        </a:spcAft>
                        <a:buNone/>
                      </a:pPr>
                      <a:r>
                        <a:rPr lang="ru-RU" sz="1200"/>
                        <a:t>Додаткові години для вивчення предметів освітніх галузей, курсів за вибором, проведення індивідуальних консультацій та групових занять</a:t>
                      </a:r>
                      <a:endParaRPr sz="1200">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a:t>122,5</a:t>
                      </a:r>
                      <a:endParaRPr sz="1200">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a:t>105</a:t>
                      </a:r>
                      <a:endParaRPr sz="1200">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a:t>227,5</a:t>
                      </a:r>
                      <a:endParaRPr sz="1200">
                        <a:latin typeface="Arial"/>
                        <a:ea typeface="Arial"/>
                        <a:cs typeface="Arial"/>
                        <a:sym typeface="Arial"/>
                      </a:endParaRPr>
                    </a:p>
                  </a:txBody>
                  <a:tcPr marT="0" marB="0" marR="65175" marL="65175"/>
                </a:tc>
              </a:tr>
              <a:tr h="564775">
                <a:tc>
                  <a:txBody>
                    <a:bodyPr/>
                    <a:lstStyle/>
                    <a:p>
                      <a:pPr indent="0" lvl="0" marL="0" marR="0" rtl="0" algn="l">
                        <a:spcBef>
                          <a:spcPts val="0"/>
                        </a:spcBef>
                        <a:spcAft>
                          <a:spcPts val="0"/>
                        </a:spcAft>
                        <a:buNone/>
                      </a:pPr>
                      <a:r>
                        <a:rPr lang="ru-RU" sz="1200"/>
                        <a:t>Загальнорічна кількість навчальних годин, що фінансуються з бюджету (без урахування поділу на групи)</a:t>
                      </a:r>
                      <a:endParaRPr sz="1200">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a:t>2275</a:t>
                      </a:r>
                      <a:endParaRPr sz="1200">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a:t>3745</a:t>
                      </a:r>
                      <a:endParaRPr sz="1200">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a:t>6020</a:t>
                      </a:r>
                      <a:endParaRPr sz="1200">
                        <a:latin typeface="Arial"/>
                        <a:ea typeface="Arial"/>
                        <a:cs typeface="Arial"/>
                        <a:sym typeface="Arial"/>
                      </a:endParaRPr>
                    </a:p>
                  </a:txBody>
                  <a:tcPr marT="0" marB="0" marR="65175" marL="65175"/>
                </a:tc>
              </a:tr>
              <a:tr h="376500">
                <a:tc>
                  <a:txBody>
                    <a:bodyPr/>
                    <a:lstStyle/>
                    <a:p>
                      <a:pPr indent="0" lvl="0" marL="0" marR="0" rtl="0" algn="l">
                        <a:spcBef>
                          <a:spcPts val="0"/>
                        </a:spcBef>
                        <a:spcAft>
                          <a:spcPts val="0"/>
                        </a:spcAft>
                        <a:buNone/>
                      </a:pPr>
                      <a:r>
                        <a:rPr lang="ru-RU" sz="1200"/>
                        <a:t>Гранично допустиме річне навчальне навантаження учнів****</a:t>
                      </a:r>
                      <a:endParaRPr sz="1200">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a:t>2065</a:t>
                      </a:r>
                      <a:endParaRPr sz="1200">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a:t>3430</a:t>
                      </a:r>
                      <a:endParaRPr sz="1200">
                        <a:latin typeface="Arial"/>
                        <a:ea typeface="Arial"/>
                        <a:cs typeface="Arial"/>
                        <a:sym typeface="Arial"/>
                      </a:endParaRPr>
                    </a:p>
                  </a:txBody>
                  <a:tcPr marT="0" marB="0" marR="65175" marL="65175"/>
                </a:tc>
                <a:tc>
                  <a:txBody>
                    <a:bodyPr/>
                    <a:lstStyle/>
                    <a:p>
                      <a:pPr indent="0" lvl="0" marL="0" marR="0" rtl="0" algn="ctr">
                        <a:spcBef>
                          <a:spcPts val="0"/>
                        </a:spcBef>
                        <a:spcAft>
                          <a:spcPts val="0"/>
                        </a:spcAft>
                        <a:buNone/>
                      </a:pPr>
                      <a:r>
                        <a:rPr lang="ru-RU" sz="1200"/>
                        <a:t>5495</a:t>
                      </a:r>
                      <a:endParaRPr sz="1200">
                        <a:latin typeface="Arial"/>
                        <a:ea typeface="Arial"/>
                        <a:cs typeface="Arial"/>
                        <a:sym typeface="Arial"/>
                      </a:endParaRPr>
                    </a:p>
                  </a:txBody>
                  <a:tcPr marT="0" marB="0" marR="65175" marL="6517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2"/>
          <p:cNvSpPr/>
          <p:nvPr/>
        </p:nvSpPr>
        <p:spPr>
          <a:xfrm>
            <a:off x="4254881" y="511320"/>
            <a:ext cx="3592651"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ru-RU" sz="4400" u="none" cap="none" strike="noStrike">
                <a:solidFill>
                  <a:srgbClr val="3A5B6E"/>
                </a:solidFill>
                <a:latin typeface="Times New Roman"/>
                <a:ea typeface="Times New Roman"/>
                <a:cs typeface="Times New Roman"/>
                <a:sym typeface="Times New Roman"/>
              </a:rPr>
              <a:t>План роботи </a:t>
            </a:r>
            <a:endParaRPr sz="1900">
              <a:solidFill>
                <a:schemeClr val="dk1"/>
              </a:solidFill>
              <a:latin typeface="Times New Roman"/>
              <a:ea typeface="Times New Roman"/>
              <a:cs typeface="Times New Roman"/>
              <a:sym typeface="Times New Roman"/>
            </a:endParaRPr>
          </a:p>
        </p:txBody>
      </p:sp>
      <p:sp>
        <p:nvSpPr>
          <p:cNvPr id="254" name="Google Shape;254;p2"/>
          <p:cNvSpPr/>
          <p:nvPr/>
        </p:nvSpPr>
        <p:spPr>
          <a:xfrm>
            <a:off x="166881" y="1291912"/>
            <a:ext cx="11768651" cy="3416320"/>
          </a:xfrm>
          <a:prstGeom prst="rect">
            <a:avLst/>
          </a:prstGeom>
          <a:noFill/>
          <a:ln>
            <a:noFill/>
          </a:ln>
        </p:spPr>
        <p:txBody>
          <a:bodyPr anchorCtr="0" anchor="t" bIns="45700" lIns="91425" spcFirstLastPara="1" rIns="91425" wrap="square" tIns="45700">
            <a:spAutoFit/>
          </a:bodyPr>
          <a:lstStyle/>
          <a:p>
            <a:pPr indent="-342866" lvl="0" marL="342866" marR="0" rtl="0" algn="ctr">
              <a:spcBef>
                <a:spcPts val="0"/>
              </a:spcBef>
              <a:spcAft>
                <a:spcPts val="0"/>
              </a:spcAft>
              <a:buClr>
                <a:srgbClr val="5789A5"/>
              </a:buClr>
              <a:buSzPts val="3600"/>
              <a:buFont typeface="Arial"/>
              <a:buAutoNum type="arabicPeriod"/>
            </a:pPr>
            <a:r>
              <a:rPr b="1" lang="ru-RU" sz="3600">
                <a:solidFill>
                  <a:srgbClr val="5789A5"/>
                </a:solidFill>
                <a:latin typeface="Times New Roman"/>
                <a:ea typeface="Times New Roman"/>
                <a:cs typeface="Times New Roman"/>
                <a:sym typeface="Times New Roman"/>
              </a:rPr>
              <a:t>Нормативно-правове забезпечення викладання хімії.</a:t>
            </a:r>
            <a:endParaRPr/>
          </a:p>
          <a:p>
            <a:pPr indent="-342866" lvl="0" marL="342866" marR="0" rtl="0" algn="l">
              <a:spcBef>
                <a:spcPts val="0"/>
              </a:spcBef>
              <a:spcAft>
                <a:spcPts val="0"/>
              </a:spcAft>
              <a:buClr>
                <a:srgbClr val="5789A5"/>
              </a:buClr>
              <a:buSzPts val="3600"/>
              <a:buFont typeface="Arial"/>
              <a:buAutoNum type="arabicPeriod"/>
            </a:pPr>
            <a:r>
              <a:rPr b="1" lang="ru-RU" sz="3600">
                <a:solidFill>
                  <a:srgbClr val="5789A5"/>
                </a:solidFill>
                <a:latin typeface="Times New Roman"/>
                <a:ea typeface="Times New Roman"/>
                <a:cs typeface="Times New Roman"/>
                <a:sym typeface="Times New Roman"/>
              </a:rPr>
              <a:t>Методичні рекомендації.</a:t>
            </a:r>
            <a:endParaRPr/>
          </a:p>
          <a:p>
            <a:pPr indent="-342866" lvl="0" marL="342866" marR="0" rtl="0" algn="l">
              <a:spcBef>
                <a:spcPts val="0"/>
              </a:spcBef>
              <a:spcAft>
                <a:spcPts val="0"/>
              </a:spcAft>
              <a:buClr>
                <a:srgbClr val="5789A5"/>
              </a:buClr>
              <a:buSzPts val="3600"/>
              <a:buFont typeface="Arial"/>
              <a:buAutoNum type="arabicPeriod"/>
            </a:pPr>
            <a:r>
              <a:rPr b="1" lang="ru-RU" sz="3600">
                <a:solidFill>
                  <a:srgbClr val="5789A5"/>
                </a:solidFill>
                <a:latin typeface="Times New Roman"/>
                <a:ea typeface="Times New Roman"/>
                <a:cs typeface="Times New Roman"/>
                <a:sym typeface="Times New Roman"/>
              </a:rPr>
              <a:t>Документація вчителя хімії.</a:t>
            </a:r>
            <a:endParaRPr/>
          </a:p>
          <a:p>
            <a:pPr indent="-342866" lvl="0" marL="342866" marR="0" rtl="0" algn="l">
              <a:spcBef>
                <a:spcPts val="0"/>
              </a:spcBef>
              <a:spcAft>
                <a:spcPts val="0"/>
              </a:spcAft>
              <a:buClr>
                <a:srgbClr val="5789A5"/>
              </a:buClr>
              <a:buSzPts val="3600"/>
              <a:buFont typeface="Arial"/>
              <a:buAutoNum type="arabicPeriod"/>
            </a:pPr>
            <a:r>
              <a:rPr b="1" lang="ru-RU" sz="3600">
                <a:solidFill>
                  <a:srgbClr val="5789A5"/>
                </a:solidFill>
                <a:latin typeface="Times New Roman"/>
                <a:ea typeface="Times New Roman"/>
                <a:cs typeface="Times New Roman"/>
                <a:sym typeface="Times New Roman"/>
              </a:rPr>
              <a:t>Кабінет хімії.</a:t>
            </a:r>
            <a:endParaRPr/>
          </a:p>
          <a:p>
            <a:pPr indent="-342866" lvl="0" marL="342866" marR="0" rtl="0" algn="l">
              <a:spcBef>
                <a:spcPts val="0"/>
              </a:spcBef>
              <a:spcAft>
                <a:spcPts val="0"/>
              </a:spcAft>
              <a:buClr>
                <a:srgbClr val="5789A5"/>
              </a:buClr>
              <a:buSzPts val="3600"/>
              <a:buFont typeface="Arial"/>
              <a:buAutoNum type="arabicPeriod"/>
            </a:pPr>
            <a:r>
              <a:rPr b="1" lang="ru-RU" sz="3600">
                <a:solidFill>
                  <a:srgbClr val="5789A5"/>
                </a:solidFill>
                <a:latin typeface="Times New Roman"/>
                <a:ea typeface="Times New Roman"/>
                <a:cs typeface="Times New Roman"/>
                <a:sym typeface="Times New Roman"/>
              </a:rPr>
              <a:t>Професійний стандарт вчителя.</a:t>
            </a:r>
            <a:endParaRPr/>
          </a:p>
          <a:p>
            <a:pPr indent="-342866" lvl="0" marL="342866" marR="0" rtl="0" algn="l">
              <a:spcBef>
                <a:spcPts val="0"/>
              </a:spcBef>
              <a:spcAft>
                <a:spcPts val="0"/>
              </a:spcAft>
              <a:buClr>
                <a:srgbClr val="5789A5"/>
              </a:buClr>
              <a:buSzPts val="3600"/>
              <a:buFont typeface="Arial"/>
              <a:buAutoNum type="arabicPeriod"/>
            </a:pPr>
            <a:r>
              <a:rPr b="1" lang="ru-RU" sz="3600">
                <a:solidFill>
                  <a:srgbClr val="5789A5"/>
                </a:solidFill>
                <a:latin typeface="Times New Roman"/>
                <a:ea typeface="Times New Roman"/>
                <a:cs typeface="Times New Roman"/>
                <a:sym typeface="Times New Roman"/>
              </a:rPr>
              <a:t>Особливості вивчення хімії в контексті НУШ.</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graphicFrame>
        <p:nvGraphicFramePr>
          <p:cNvPr id="409" name="Google Shape;409;p20"/>
          <p:cNvGraphicFramePr/>
          <p:nvPr/>
        </p:nvGraphicFramePr>
        <p:xfrm>
          <a:off x="517360" y="1547092"/>
          <a:ext cx="3000000" cy="3000000"/>
        </p:xfrm>
        <a:graphic>
          <a:graphicData uri="http://schemas.openxmlformats.org/drawingml/2006/table">
            <a:tbl>
              <a:tblPr>
                <a:noFill/>
                <a:tableStyleId>{267A53C7-472A-43FA-8DE8-D36578C105F3}</a:tableStyleId>
              </a:tblPr>
              <a:tblGrid>
                <a:gridCol w="2937400"/>
                <a:gridCol w="1016800"/>
                <a:gridCol w="903800"/>
                <a:gridCol w="1016800"/>
                <a:gridCol w="1016800"/>
                <a:gridCol w="903800"/>
                <a:gridCol w="903800"/>
                <a:gridCol w="903800"/>
                <a:gridCol w="1129775"/>
                <a:gridCol w="564875"/>
              </a:tblGrid>
              <a:tr h="358300">
                <a:tc rowSpan="3">
                  <a:txBody>
                    <a:bodyPr/>
                    <a:lstStyle/>
                    <a:p>
                      <a:pPr indent="0" lvl="0" marL="0" marR="0" rtl="0" algn="ctr">
                        <a:spcBef>
                          <a:spcPts val="0"/>
                        </a:spcBef>
                        <a:spcAft>
                          <a:spcPts val="0"/>
                        </a:spcAft>
                        <a:buNone/>
                      </a:pPr>
                      <a:r>
                        <a:rPr lang="ru-RU" sz="1200"/>
                        <a:t>Найменування освітньої галузі</a:t>
                      </a:r>
                      <a:endParaRPr sz="1200">
                        <a:latin typeface="Times New Roman"/>
                        <a:ea typeface="Times New Roman"/>
                        <a:cs typeface="Times New Roman"/>
                        <a:sym typeface="Times New Roman"/>
                      </a:endParaRPr>
                    </a:p>
                  </a:txBody>
                  <a:tcPr marT="38100" marB="38100" marR="38100" marL="38100"/>
                </a:tc>
                <a:tc gridSpan="9">
                  <a:txBody>
                    <a:bodyPr/>
                    <a:lstStyle/>
                    <a:p>
                      <a:pPr indent="0" lvl="0" marL="0" marR="0" rtl="0" algn="ctr">
                        <a:spcBef>
                          <a:spcPts val="0"/>
                        </a:spcBef>
                        <a:spcAft>
                          <a:spcPts val="0"/>
                        </a:spcAft>
                        <a:buNone/>
                      </a:pPr>
                      <a:r>
                        <a:rPr lang="ru-RU" sz="1200"/>
                        <a:t>Загальна кількість годин</a:t>
                      </a:r>
                      <a:endParaRPr sz="1200">
                        <a:latin typeface="Times New Roman"/>
                        <a:ea typeface="Times New Roman"/>
                        <a:cs typeface="Times New Roman"/>
                        <a:sym typeface="Times New Roman"/>
                      </a:endParaRPr>
                    </a:p>
                  </a:txBody>
                  <a:tcPr marT="38100" marB="38100" marR="38100" marL="38100"/>
                </a:tc>
                <a:tc hMerge="1"/>
                <a:tc hMerge="1"/>
                <a:tc hMerge="1"/>
                <a:tc hMerge="1"/>
                <a:tc hMerge="1"/>
                <a:tc hMerge="1"/>
                <a:tc hMerge="1"/>
                <a:tc hMerge="1"/>
              </a:tr>
              <a:tr h="611225">
                <a:tc vMerge="1"/>
                <a:tc gridSpan="3">
                  <a:txBody>
                    <a:bodyPr/>
                    <a:lstStyle/>
                    <a:p>
                      <a:pPr indent="0" lvl="0" marL="0" marR="0" rtl="0" algn="ctr">
                        <a:spcBef>
                          <a:spcPts val="0"/>
                        </a:spcBef>
                        <a:spcAft>
                          <a:spcPts val="0"/>
                        </a:spcAft>
                        <a:buNone/>
                      </a:pPr>
                      <a:r>
                        <a:rPr lang="ru-RU" sz="1200"/>
                        <a:t>II ступінь </a:t>
                      </a:r>
                      <a:br>
                        <a:rPr lang="ru-RU" sz="1200"/>
                      </a:br>
                      <a:r>
                        <a:rPr lang="ru-RU" sz="1200"/>
                        <a:t>(5 - 9 класи)</a:t>
                      </a:r>
                      <a:endParaRPr sz="1200">
                        <a:latin typeface="Times New Roman"/>
                        <a:ea typeface="Times New Roman"/>
                        <a:cs typeface="Times New Roman"/>
                        <a:sym typeface="Times New Roman"/>
                      </a:endParaRPr>
                    </a:p>
                  </a:txBody>
                  <a:tcPr marT="38100" marB="38100" marR="38100" marL="38100"/>
                </a:tc>
                <a:tc hMerge="1"/>
                <a:tc hMerge="1"/>
                <a:tc gridSpan="3">
                  <a:txBody>
                    <a:bodyPr/>
                    <a:lstStyle/>
                    <a:p>
                      <a:pPr indent="0" lvl="0" marL="0" marR="0" rtl="0" algn="ctr">
                        <a:spcBef>
                          <a:spcPts val="0"/>
                        </a:spcBef>
                        <a:spcAft>
                          <a:spcPts val="0"/>
                        </a:spcAft>
                        <a:buNone/>
                      </a:pPr>
                      <a:r>
                        <a:rPr lang="ru-RU" sz="1200"/>
                        <a:t>III ступінь </a:t>
                      </a:r>
                      <a:br>
                        <a:rPr lang="ru-RU" sz="1200"/>
                      </a:br>
                      <a:r>
                        <a:rPr lang="ru-RU" sz="1200"/>
                        <a:t>(10 - 11 класи)</a:t>
                      </a:r>
                      <a:endParaRPr sz="1200">
                        <a:latin typeface="Times New Roman"/>
                        <a:ea typeface="Times New Roman"/>
                        <a:cs typeface="Times New Roman"/>
                        <a:sym typeface="Times New Roman"/>
                      </a:endParaRPr>
                    </a:p>
                  </a:txBody>
                  <a:tcPr marT="38100" marB="38100" marR="38100" marL="38100"/>
                </a:tc>
                <a:tc hMerge="1"/>
                <a:tc hMerge="1"/>
                <a:tc gridSpan="3">
                  <a:txBody>
                    <a:bodyPr/>
                    <a:lstStyle/>
                    <a:p>
                      <a:pPr indent="0" lvl="0" marL="0" marR="0" rtl="0" algn="ctr">
                        <a:spcBef>
                          <a:spcPts val="0"/>
                        </a:spcBef>
                        <a:spcAft>
                          <a:spcPts val="0"/>
                        </a:spcAft>
                        <a:buNone/>
                      </a:pPr>
                      <a:r>
                        <a:rPr lang="ru-RU" sz="1200"/>
                        <a:t>Разом II і III ступені </a:t>
                      </a:r>
                      <a:br>
                        <a:rPr lang="ru-RU" sz="1200"/>
                      </a:br>
                      <a:r>
                        <a:rPr lang="ru-RU" sz="1200"/>
                        <a:t>(5 - 11 класи)</a:t>
                      </a:r>
                      <a:endParaRPr sz="1200">
                        <a:latin typeface="Times New Roman"/>
                        <a:ea typeface="Times New Roman"/>
                        <a:cs typeface="Times New Roman"/>
                        <a:sym typeface="Times New Roman"/>
                      </a:endParaRPr>
                    </a:p>
                  </a:txBody>
                  <a:tcPr marT="38100" marB="38100" marR="38100" marL="38100"/>
                </a:tc>
                <a:tc hMerge="1"/>
                <a:tc hMerge="1"/>
              </a:tr>
              <a:tr h="611225">
                <a:tc vMerge="1"/>
                <a:tc>
                  <a:txBody>
                    <a:bodyPr/>
                    <a:lstStyle/>
                    <a:p>
                      <a:pPr indent="0" lvl="0" marL="0" marR="0" rtl="0" algn="ctr">
                        <a:spcBef>
                          <a:spcPts val="0"/>
                        </a:spcBef>
                        <a:spcAft>
                          <a:spcPts val="0"/>
                        </a:spcAft>
                        <a:buNone/>
                      </a:pPr>
                      <a:r>
                        <a:rPr lang="ru-RU" sz="1200"/>
                        <a:t>на тиждень</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на рік</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відсотків</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на тиждень</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на рік</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відсотків</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на тиждень</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на рік</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відсотків</a:t>
                      </a:r>
                      <a:endParaRPr sz="1200">
                        <a:latin typeface="Times New Roman"/>
                        <a:ea typeface="Times New Roman"/>
                        <a:cs typeface="Times New Roman"/>
                        <a:sym typeface="Times New Roman"/>
                      </a:endParaRPr>
                    </a:p>
                  </a:txBody>
                  <a:tcPr marT="38100" marB="38100" marR="38100" marL="38100"/>
                </a:tc>
              </a:tr>
              <a:tr h="358300">
                <a:tc gridSpan="10">
                  <a:txBody>
                    <a:bodyPr/>
                    <a:lstStyle/>
                    <a:p>
                      <a:pPr indent="0" lvl="0" marL="0" marR="0" rtl="0" algn="ctr">
                        <a:spcBef>
                          <a:spcPts val="0"/>
                        </a:spcBef>
                        <a:spcAft>
                          <a:spcPts val="0"/>
                        </a:spcAft>
                        <a:buNone/>
                      </a:pPr>
                      <a:r>
                        <a:rPr lang="ru-RU" sz="1200"/>
                        <a:t>Інваріантна складова</a:t>
                      </a:r>
                      <a:endParaRPr sz="1200">
                        <a:latin typeface="Times New Roman"/>
                        <a:ea typeface="Times New Roman"/>
                        <a:cs typeface="Times New Roman"/>
                        <a:sym typeface="Times New Roman"/>
                      </a:endParaRPr>
                    </a:p>
                  </a:txBody>
                  <a:tcPr marT="38100" marB="38100" marR="38100" marL="38100"/>
                </a:tc>
                <a:tc hMerge="1"/>
                <a:tc hMerge="1"/>
                <a:tc hMerge="1"/>
                <a:tc hMerge="1"/>
                <a:tc hMerge="1"/>
                <a:tc hMerge="1"/>
                <a:tc hMerge="1"/>
                <a:tc hMerge="1"/>
                <a:tc hMerge="1"/>
              </a:tr>
              <a:tr h="358300">
                <a:tc>
                  <a:txBody>
                    <a:bodyPr/>
                    <a:lstStyle/>
                    <a:p>
                      <a:pPr indent="0" lvl="0" marL="0" marR="0" rtl="0" algn="l">
                        <a:spcBef>
                          <a:spcPts val="0"/>
                        </a:spcBef>
                        <a:spcAft>
                          <a:spcPts val="0"/>
                        </a:spcAft>
                        <a:buNone/>
                      </a:pPr>
                      <a:r>
                        <a:rPr lang="ru-RU" sz="1200"/>
                        <a:t>1. Мови і літератури</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45</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1575</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27</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12</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420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15,8</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57</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1995</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23,4</a:t>
                      </a:r>
                      <a:endParaRPr sz="1200">
                        <a:latin typeface="Times New Roman"/>
                        <a:ea typeface="Times New Roman"/>
                        <a:cs typeface="Times New Roman"/>
                        <a:sym typeface="Times New Roman"/>
                      </a:endParaRPr>
                    </a:p>
                  </a:txBody>
                  <a:tcPr marT="38100" marB="38100" marR="38100" marL="38100"/>
                </a:tc>
              </a:tr>
              <a:tr h="358300">
                <a:tc>
                  <a:txBody>
                    <a:bodyPr/>
                    <a:lstStyle/>
                    <a:p>
                      <a:pPr indent="0" lvl="0" marL="0" marR="0" rtl="0" algn="l">
                        <a:spcBef>
                          <a:spcPts val="0"/>
                        </a:spcBef>
                        <a:spcAft>
                          <a:spcPts val="0"/>
                        </a:spcAft>
                        <a:buNone/>
                      </a:pPr>
                      <a:r>
                        <a:rPr lang="ru-RU" sz="1200"/>
                        <a:t>2. Суспільствознавство</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350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6</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6</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210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7,9</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16</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560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6,5</a:t>
                      </a:r>
                      <a:endParaRPr sz="1200">
                        <a:latin typeface="Times New Roman"/>
                        <a:ea typeface="Times New Roman"/>
                        <a:cs typeface="Times New Roman"/>
                        <a:sym typeface="Times New Roman"/>
                      </a:endParaRPr>
                    </a:p>
                  </a:txBody>
                  <a:tcPr marT="38100" marB="38100" marR="38100" marL="38100"/>
                </a:tc>
              </a:tr>
              <a:tr h="358300">
                <a:tc>
                  <a:txBody>
                    <a:bodyPr/>
                    <a:lstStyle/>
                    <a:p>
                      <a:pPr indent="0" lvl="0" marL="0" marR="0" rtl="0" algn="l">
                        <a:spcBef>
                          <a:spcPts val="0"/>
                        </a:spcBef>
                        <a:spcAft>
                          <a:spcPts val="0"/>
                        </a:spcAft>
                        <a:buNone/>
                      </a:pPr>
                      <a:r>
                        <a:rPr lang="ru-RU" sz="1200"/>
                        <a:t>3. Мистецтво*</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8</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280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4,7</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 </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 </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 </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8</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280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3,3</a:t>
                      </a:r>
                      <a:endParaRPr sz="1200">
                        <a:latin typeface="Times New Roman"/>
                        <a:ea typeface="Times New Roman"/>
                        <a:cs typeface="Times New Roman"/>
                        <a:sym typeface="Times New Roman"/>
                      </a:endParaRPr>
                    </a:p>
                  </a:txBody>
                  <a:tcPr marT="38100" marB="38100" marR="38100" marL="38100"/>
                </a:tc>
              </a:tr>
              <a:tr h="358300">
                <a:tc>
                  <a:txBody>
                    <a:bodyPr/>
                    <a:lstStyle/>
                    <a:p>
                      <a:pPr indent="0" lvl="0" marL="0" marR="0" rtl="0" algn="l">
                        <a:spcBef>
                          <a:spcPts val="0"/>
                        </a:spcBef>
                        <a:spcAft>
                          <a:spcPts val="0"/>
                        </a:spcAft>
                        <a:buNone/>
                      </a:pPr>
                      <a:r>
                        <a:rPr lang="ru-RU" sz="1200"/>
                        <a:t>4. Математика</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20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700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12</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6</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210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7,9</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26</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910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10,7</a:t>
                      </a:r>
                      <a:endParaRPr sz="1200">
                        <a:latin typeface="Times New Roman"/>
                        <a:ea typeface="Times New Roman"/>
                        <a:cs typeface="Times New Roman"/>
                        <a:sym typeface="Times New Roman"/>
                      </a:endParaRPr>
                    </a:p>
                  </a:txBody>
                  <a:tcPr marT="38100" marB="38100" marR="38100" marL="38100"/>
                </a:tc>
              </a:tr>
              <a:tr h="442600">
                <a:tc>
                  <a:txBody>
                    <a:bodyPr/>
                    <a:lstStyle/>
                    <a:p>
                      <a:pPr indent="0" lvl="0" marL="0" marR="0" rtl="0" algn="l">
                        <a:spcBef>
                          <a:spcPts val="0"/>
                        </a:spcBef>
                        <a:spcAft>
                          <a:spcPts val="0"/>
                        </a:spcAft>
                        <a:buNone/>
                      </a:pPr>
                      <a:r>
                        <a:rPr lang="ru-RU" sz="1600">
                          <a:solidFill>
                            <a:srgbClr val="FF0000"/>
                          </a:solidFill>
                        </a:rPr>
                        <a:t>5. Природознавство</a:t>
                      </a:r>
                      <a:endParaRPr sz="1600">
                        <a:solidFill>
                          <a:srgbClr val="FF0000"/>
                        </a:solidFill>
                      </a:endParaRPr>
                    </a:p>
                  </a:txBody>
                  <a:tcPr marT="38100" marB="38100" marR="38100" marL="38100"/>
                </a:tc>
                <a:tc>
                  <a:txBody>
                    <a:bodyPr/>
                    <a:lstStyle/>
                    <a:p>
                      <a:pPr indent="0" lvl="0" marL="0" marR="0" rtl="0" algn="ctr">
                        <a:spcBef>
                          <a:spcPts val="0"/>
                        </a:spcBef>
                        <a:spcAft>
                          <a:spcPts val="0"/>
                        </a:spcAft>
                        <a:buNone/>
                      </a:pPr>
                      <a:r>
                        <a:rPr lang="ru-RU" sz="1600">
                          <a:solidFill>
                            <a:srgbClr val="FF0000"/>
                          </a:solidFill>
                        </a:rPr>
                        <a:t>30</a:t>
                      </a:r>
                      <a:endParaRPr sz="1600">
                        <a:solidFill>
                          <a:srgbClr val="FF0000"/>
                        </a:solidFill>
                      </a:endParaRPr>
                    </a:p>
                  </a:txBody>
                  <a:tcPr marT="38100" marB="38100" marR="38100" marL="38100"/>
                </a:tc>
                <a:tc>
                  <a:txBody>
                    <a:bodyPr/>
                    <a:lstStyle/>
                    <a:p>
                      <a:pPr indent="0" lvl="0" marL="0" marR="0" rtl="0" algn="ctr">
                        <a:spcBef>
                          <a:spcPts val="0"/>
                        </a:spcBef>
                        <a:spcAft>
                          <a:spcPts val="0"/>
                        </a:spcAft>
                        <a:buNone/>
                      </a:pPr>
                      <a:r>
                        <a:rPr lang="ru-RU" sz="1600">
                          <a:solidFill>
                            <a:srgbClr val="FF0000"/>
                          </a:solidFill>
                        </a:rPr>
                        <a:t>1050</a:t>
                      </a:r>
                      <a:endParaRPr sz="1600">
                        <a:solidFill>
                          <a:srgbClr val="FF0000"/>
                        </a:solidFill>
                      </a:endParaRPr>
                    </a:p>
                  </a:txBody>
                  <a:tcPr marT="38100" marB="38100" marR="38100" marL="38100"/>
                </a:tc>
                <a:tc>
                  <a:txBody>
                    <a:bodyPr/>
                    <a:lstStyle/>
                    <a:p>
                      <a:pPr indent="0" lvl="0" marL="0" marR="0" rtl="0" algn="ctr">
                        <a:spcBef>
                          <a:spcPts val="0"/>
                        </a:spcBef>
                        <a:spcAft>
                          <a:spcPts val="0"/>
                        </a:spcAft>
                        <a:buNone/>
                      </a:pPr>
                      <a:r>
                        <a:rPr lang="ru-RU" sz="1600">
                          <a:solidFill>
                            <a:srgbClr val="FF0000"/>
                          </a:solidFill>
                        </a:rPr>
                        <a:t>18</a:t>
                      </a:r>
                      <a:endParaRPr sz="1600">
                        <a:solidFill>
                          <a:srgbClr val="FF0000"/>
                        </a:solidFill>
                      </a:endParaRPr>
                    </a:p>
                  </a:txBody>
                  <a:tcPr marT="38100" marB="38100" marR="38100" marL="38100"/>
                </a:tc>
                <a:tc>
                  <a:txBody>
                    <a:bodyPr/>
                    <a:lstStyle/>
                    <a:p>
                      <a:pPr indent="0" lvl="0" marL="0" marR="0" rtl="0" algn="ctr">
                        <a:spcBef>
                          <a:spcPts val="0"/>
                        </a:spcBef>
                        <a:spcAft>
                          <a:spcPts val="0"/>
                        </a:spcAft>
                        <a:buNone/>
                      </a:pPr>
                      <a:r>
                        <a:rPr lang="ru-RU" sz="1600">
                          <a:solidFill>
                            <a:srgbClr val="FF0000"/>
                          </a:solidFill>
                        </a:rPr>
                        <a:t>6</a:t>
                      </a:r>
                      <a:endParaRPr sz="1600">
                        <a:solidFill>
                          <a:srgbClr val="FF0000"/>
                        </a:solidFill>
                      </a:endParaRPr>
                    </a:p>
                  </a:txBody>
                  <a:tcPr marT="38100" marB="38100" marR="38100" marL="38100"/>
                </a:tc>
                <a:tc>
                  <a:txBody>
                    <a:bodyPr/>
                    <a:lstStyle/>
                    <a:p>
                      <a:pPr indent="0" lvl="0" marL="0" marR="0" rtl="0" algn="ctr">
                        <a:spcBef>
                          <a:spcPts val="0"/>
                        </a:spcBef>
                        <a:spcAft>
                          <a:spcPts val="0"/>
                        </a:spcAft>
                        <a:buNone/>
                      </a:pPr>
                      <a:r>
                        <a:rPr lang="ru-RU" sz="1600">
                          <a:solidFill>
                            <a:srgbClr val="FF0000"/>
                          </a:solidFill>
                        </a:rPr>
                        <a:t>210</a:t>
                      </a:r>
                      <a:endParaRPr sz="1600">
                        <a:solidFill>
                          <a:srgbClr val="FF0000"/>
                        </a:solidFill>
                      </a:endParaRPr>
                    </a:p>
                  </a:txBody>
                  <a:tcPr marT="38100" marB="38100" marR="38100" marL="38100"/>
                </a:tc>
                <a:tc>
                  <a:txBody>
                    <a:bodyPr/>
                    <a:lstStyle/>
                    <a:p>
                      <a:pPr indent="0" lvl="0" marL="0" marR="0" rtl="0" algn="ctr">
                        <a:spcBef>
                          <a:spcPts val="0"/>
                        </a:spcBef>
                        <a:spcAft>
                          <a:spcPts val="0"/>
                        </a:spcAft>
                        <a:buNone/>
                      </a:pPr>
                      <a:r>
                        <a:rPr lang="ru-RU" sz="1600">
                          <a:solidFill>
                            <a:srgbClr val="FF0000"/>
                          </a:solidFill>
                        </a:rPr>
                        <a:t>7,9</a:t>
                      </a:r>
                      <a:endParaRPr sz="1600">
                        <a:solidFill>
                          <a:srgbClr val="FF0000"/>
                        </a:solidFill>
                      </a:endParaRPr>
                    </a:p>
                  </a:txBody>
                  <a:tcPr marT="38100" marB="38100" marR="38100" marL="38100"/>
                </a:tc>
                <a:tc>
                  <a:txBody>
                    <a:bodyPr/>
                    <a:lstStyle/>
                    <a:p>
                      <a:pPr indent="0" lvl="0" marL="0" marR="0" rtl="0" algn="ctr">
                        <a:spcBef>
                          <a:spcPts val="0"/>
                        </a:spcBef>
                        <a:spcAft>
                          <a:spcPts val="0"/>
                        </a:spcAft>
                        <a:buNone/>
                      </a:pPr>
                      <a:r>
                        <a:rPr lang="ru-RU" sz="1600">
                          <a:solidFill>
                            <a:srgbClr val="FF0000"/>
                          </a:solidFill>
                        </a:rPr>
                        <a:t>36</a:t>
                      </a:r>
                      <a:endParaRPr sz="1600">
                        <a:solidFill>
                          <a:srgbClr val="FF0000"/>
                        </a:solidFill>
                      </a:endParaRPr>
                    </a:p>
                  </a:txBody>
                  <a:tcPr marT="38100" marB="38100" marR="38100" marL="38100"/>
                </a:tc>
                <a:tc>
                  <a:txBody>
                    <a:bodyPr/>
                    <a:lstStyle/>
                    <a:p>
                      <a:pPr indent="0" lvl="0" marL="0" marR="0" rtl="0" algn="ctr">
                        <a:spcBef>
                          <a:spcPts val="0"/>
                        </a:spcBef>
                        <a:spcAft>
                          <a:spcPts val="0"/>
                        </a:spcAft>
                        <a:buNone/>
                      </a:pPr>
                      <a:r>
                        <a:rPr lang="ru-RU" sz="1600">
                          <a:solidFill>
                            <a:srgbClr val="FF0000"/>
                          </a:solidFill>
                        </a:rPr>
                        <a:t>1260</a:t>
                      </a:r>
                      <a:endParaRPr sz="1600">
                        <a:solidFill>
                          <a:srgbClr val="FF0000"/>
                        </a:solidFill>
                      </a:endParaRPr>
                    </a:p>
                  </a:txBody>
                  <a:tcPr marT="38100" marB="38100" marR="38100" marL="38100"/>
                </a:tc>
                <a:tc>
                  <a:txBody>
                    <a:bodyPr/>
                    <a:lstStyle/>
                    <a:p>
                      <a:pPr indent="0" lvl="0" marL="0" marR="0" rtl="0" algn="ctr">
                        <a:spcBef>
                          <a:spcPts val="0"/>
                        </a:spcBef>
                        <a:spcAft>
                          <a:spcPts val="0"/>
                        </a:spcAft>
                        <a:buNone/>
                      </a:pPr>
                      <a:r>
                        <a:rPr lang="ru-RU" sz="1600">
                          <a:solidFill>
                            <a:srgbClr val="FF0000"/>
                          </a:solidFill>
                        </a:rPr>
                        <a:t>14,8</a:t>
                      </a:r>
                      <a:endParaRPr sz="1600">
                        <a:solidFill>
                          <a:srgbClr val="FF0000"/>
                        </a:solidFill>
                      </a:endParaRPr>
                    </a:p>
                  </a:txBody>
                  <a:tcPr marT="38100" marB="38100" marR="38100" marL="38100"/>
                </a:tc>
              </a:tr>
              <a:tr h="358300">
                <a:tc>
                  <a:txBody>
                    <a:bodyPr/>
                    <a:lstStyle/>
                    <a:p>
                      <a:pPr indent="0" lvl="0" marL="0" marR="0" rtl="0" algn="l">
                        <a:spcBef>
                          <a:spcPts val="0"/>
                        </a:spcBef>
                        <a:spcAft>
                          <a:spcPts val="0"/>
                        </a:spcAft>
                        <a:buNone/>
                      </a:pPr>
                      <a:r>
                        <a:rPr lang="ru-RU" sz="1200"/>
                        <a:t>6. Технології*</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14</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490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8,3</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 </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 </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 </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14</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490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5,7</a:t>
                      </a:r>
                      <a:endParaRPr sz="1200">
                        <a:latin typeface="Times New Roman"/>
                        <a:ea typeface="Times New Roman"/>
                        <a:cs typeface="Times New Roman"/>
                        <a:sym typeface="Times New Roman"/>
                      </a:endParaRPr>
                    </a:p>
                  </a:txBody>
                  <a:tcPr marT="38100" marB="38100" marR="38100" marL="38100"/>
                </a:tc>
              </a:tr>
              <a:tr h="358300">
                <a:tc>
                  <a:txBody>
                    <a:bodyPr/>
                    <a:lstStyle/>
                    <a:p>
                      <a:pPr indent="0" lvl="0" marL="0" marR="0" rtl="0" algn="l">
                        <a:spcBef>
                          <a:spcPts val="0"/>
                        </a:spcBef>
                        <a:spcAft>
                          <a:spcPts val="0"/>
                        </a:spcAft>
                        <a:buNone/>
                      </a:pPr>
                      <a:r>
                        <a:rPr lang="ru-RU" sz="1200"/>
                        <a:t>7. Здоров'я і фізична культура**</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20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700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12</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6</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210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7,9</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26</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910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10,7</a:t>
                      </a:r>
                      <a:endParaRPr sz="1200">
                        <a:latin typeface="Times New Roman"/>
                        <a:ea typeface="Times New Roman"/>
                        <a:cs typeface="Times New Roman"/>
                        <a:sym typeface="Times New Roman"/>
                      </a:endParaRPr>
                    </a:p>
                  </a:txBody>
                  <a:tcPr marT="38100" marB="38100" marR="38100" marL="38100"/>
                </a:tc>
              </a:tr>
              <a:tr h="358300">
                <a:tc>
                  <a:txBody>
                    <a:bodyPr/>
                    <a:lstStyle/>
                    <a:p>
                      <a:pPr indent="0" lvl="0" marL="0" marR="0" rtl="0" algn="l">
                        <a:spcBef>
                          <a:spcPts val="0"/>
                        </a:spcBef>
                        <a:spcAft>
                          <a:spcPts val="0"/>
                        </a:spcAft>
                        <a:buNone/>
                      </a:pPr>
                      <a:r>
                        <a:rPr lang="ru-RU" sz="1200"/>
                        <a:t>Разом</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147</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5145</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88</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36</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1260</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47,4</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183</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6405</a:t>
                      </a:r>
                      <a:endParaRPr sz="1200">
                        <a:latin typeface="Times New Roman"/>
                        <a:ea typeface="Times New Roman"/>
                        <a:cs typeface="Times New Roman"/>
                        <a:sym typeface="Times New Roman"/>
                      </a:endParaRPr>
                    </a:p>
                  </a:txBody>
                  <a:tcPr marT="38100" marB="38100" marR="38100" marL="38100"/>
                </a:tc>
                <a:tc>
                  <a:txBody>
                    <a:bodyPr/>
                    <a:lstStyle/>
                    <a:p>
                      <a:pPr indent="0" lvl="0" marL="0" marR="0" rtl="0" algn="ctr">
                        <a:spcBef>
                          <a:spcPts val="0"/>
                        </a:spcBef>
                        <a:spcAft>
                          <a:spcPts val="0"/>
                        </a:spcAft>
                        <a:buNone/>
                      </a:pPr>
                      <a:r>
                        <a:rPr lang="ru-RU" sz="1200"/>
                        <a:t>75</a:t>
                      </a:r>
                      <a:endParaRPr sz="1200">
                        <a:latin typeface="Times New Roman"/>
                        <a:ea typeface="Times New Roman"/>
                        <a:cs typeface="Times New Roman"/>
                        <a:sym typeface="Times New Roman"/>
                      </a:endParaRPr>
                    </a:p>
                  </a:txBody>
                  <a:tcPr marT="38100" marB="38100" marR="38100" marL="38100"/>
                </a:tc>
              </a:tr>
            </a:tbl>
          </a:graphicData>
        </a:graphic>
      </p:graphicFrame>
      <p:sp>
        <p:nvSpPr>
          <p:cNvPr id="410" name="Google Shape;410;p20"/>
          <p:cNvSpPr/>
          <p:nvPr/>
        </p:nvSpPr>
        <p:spPr>
          <a:xfrm>
            <a:off x="1256985" y="469873"/>
            <a:ext cx="9934707" cy="1077219"/>
          </a:xfrm>
          <a:prstGeom prst="rect">
            <a:avLst/>
          </a:prstGeom>
          <a:noFill/>
          <a:ln>
            <a:noFill/>
          </a:ln>
        </p:spPr>
        <p:txBody>
          <a:bodyPr anchorCtr="0" anchor="ctr" bIns="45700" lIns="91425" spcFirstLastPara="1" rIns="91425" wrap="square" tIns="45700">
            <a:spAutoFit/>
          </a:bodyPr>
          <a:lstStyle/>
          <a:p>
            <a:pPr indent="0" lvl="0" marL="0" marR="0" rtl="0" algn="ctr">
              <a:spcBef>
                <a:spcPts val="0"/>
              </a:spcBef>
              <a:spcAft>
                <a:spcPts val="0"/>
              </a:spcAft>
              <a:buNone/>
            </a:pPr>
            <a:r>
              <a:rPr b="1" lang="ru-RU" sz="3200">
                <a:solidFill>
                  <a:srgbClr val="3A5B6E"/>
                </a:solidFill>
                <a:latin typeface="Times New Roman"/>
                <a:ea typeface="Times New Roman"/>
                <a:cs typeface="Times New Roman"/>
                <a:sym typeface="Times New Roman"/>
              </a:rPr>
              <a:t>БАЗОВИЙ НАВЧАЛЬНИЙ ПЛАН </a:t>
            </a:r>
            <a:br>
              <a:rPr b="1" lang="ru-RU" sz="3200">
                <a:solidFill>
                  <a:srgbClr val="3A5B6E"/>
                </a:solidFill>
                <a:latin typeface="Times New Roman"/>
                <a:ea typeface="Times New Roman"/>
                <a:cs typeface="Times New Roman"/>
                <a:sym typeface="Times New Roman"/>
              </a:rPr>
            </a:br>
            <a:r>
              <a:rPr b="1" lang="ru-RU" sz="3200">
                <a:solidFill>
                  <a:srgbClr val="3A5B6E"/>
                </a:solidFill>
                <a:latin typeface="Times New Roman"/>
                <a:ea typeface="Times New Roman"/>
                <a:cs typeface="Times New Roman"/>
                <a:sym typeface="Times New Roman"/>
              </a:rPr>
              <a:t>загальноосвітніх навчальних закладів II-III ступеня</a:t>
            </a:r>
            <a:endParaRPr sz="3200">
              <a:solidFill>
                <a:srgbClr val="3A5B6E"/>
              </a:solidFill>
              <a:latin typeface="Times New Roman"/>
              <a:ea typeface="Times New Roman"/>
              <a:cs typeface="Times New Roman"/>
              <a:sym typeface="Times New Roman"/>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pic>
        <p:nvPicPr>
          <p:cNvPr id="415" name="Google Shape;415;p21"/>
          <p:cNvPicPr preferRelativeResize="0"/>
          <p:nvPr/>
        </p:nvPicPr>
        <p:blipFill rotWithShape="1">
          <a:blip r:embed="rId3">
            <a:alphaModFix/>
          </a:blip>
          <a:srcRect b="0" l="0" r="0" t="0"/>
          <a:stretch/>
        </p:blipFill>
        <p:spPr>
          <a:xfrm>
            <a:off x="96255" y="421110"/>
            <a:ext cx="11976540" cy="631604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22"/>
          <p:cNvSpPr/>
          <p:nvPr/>
        </p:nvSpPr>
        <p:spPr>
          <a:xfrm>
            <a:off x="136362" y="412449"/>
            <a:ext cx="11859127" cy="67710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1900">
                <a:solidFill>
                  <a:schemeClr val="dk1"/>
                </a:solidFill>
                <a:latin typeface="Arial"/>
                <a:ea typeface="Arial"/>
                <a:cs typeface="Arial"/>
                <a:sym typeface="Arial"/>
              </a:rPr>
              <a:t>Типова освітня програма закладів загальної середньої освіти ІІ ступеня</a:t>
            </a:r>
            <a:endParaRPr/>
          </a:p>
          <a:p>
            <a:pPr indent="0" lvl="0" marL="0" marR="0" rtl="0" algn="ctr">
              <a:spcBef>
                <a:spcPts val="0"/>
              </a:spcBef>
              <a:spcAft>
                <a:spcPts val="0"/>
              </a:spcAft>
              <a:buNone/>
            </a:pPr>
            <a:r>
              <a:rPr b="1" lang="ru-RU" sz="1900">
                <a:solidFill>
                  <a:schemeClr val="dk1"/>
                </a:solidFill>
                <a:latin typeface="Arial"/>
                <a:ea typeface="Arial"/>
                <a:cs typeface="Arial"/>
                <a:sym typeface="Arial"/>
              </a:rPr>
              <a:t>Навчальний план</a:t>
            </a:r>
            <a:endParaRPr/>
          </a:p>
        </p:txBody>
      </p:sp>
      <p:graphicFrame>
        <p:nvGraphicFramePr>
          <p:cNvPr id="421" name="Google Shape;421;p22"/>
          <p:cNvGraphicFramePr/>
          <p:nvPr/>
        </p:nvGraphicFramePr>
        <p:xfrm>
          <a:off x="136362" y="1058783"/>
          <a:ext cx="3000000" cy="3000000"/>
        </p:xfrm>
        <a:graphic>
          <a:graphicData uri="http://schemas.openxmlformats.org/drawingml/2006/table">
            <a:tbl>
              <a:tblPr bandCol="1" bandRow="1" firstCol="1" firstRow="1">
                <a:noFill/>
                <a:tableStyleId>{267A53C7-472A-43FA-8DE8-D36578C105F3}</a:tableStyleId>
              </a:tblPr>
              <a:tblGrid>
                <a:gridCol w="3025325"/>
                <a:gridCol w="3025325"/>
                <a:gridCol w="1132650"/>
                <a:gridCol w="1129675"/>
                <a:gridCol w="1101925"/>
                <a:gridCol w="1124725"/>
                <a:gridCol w="1124725"/>
                <a:gridCol w="194775"/>
              </a:tblGrid>
              <a:tr h="262950">
                <a:tc rowSpan="2">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Освітні галузі</a:t>
                      </a:r>
                      <a:endParaRPr sz="1500">
                        <a:solidFill>
                          <a:srgbClr val="000000"/>
                        </a:solidFill>
                        <a:latin typeface="Times New Roman"/>
                        <a:ea typeface="Times New Roman"/>
                        <a:cs typeface="Times New Roman"/>
                        <a:sym typeface="Times New Roman"/>
                      </a:endParaRPr>
                    </a:p>
                  </a:txBody>
                  <a:tcPr marT="0" marB="0" marR="38175" marL="38175"/>
                </a:tc>
                <a:tc rowSpan="2">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Предмети</a:t>
                      </a:r>
                      <a:endParaRPr sz="1500">
                        <a:solidFill>
                          <a:srgbClr val="000000"/>
                        </a:solidFill>
                        <a:latin typeface="Times New Roman"/>
                        <a:ea typeface="Times New Roman"/>
                        <a:cs typeface="Times New Roman"/>
                        <a:sym typeface="Times New Roman"/>
                      </a:endParaRPr>
                    </a:p>
                  </a:txBody>
                  <a:tcPr marT="0" marB="0" marR="38175" marL="38175"/>
                </a:tc>
                <a:tc gridSpan="6">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Кількість годин на тиждень у класах</a:t>
                      </a:r>
                      <a:endParaRPr sz="1500">
                        <a:solidFill>
                          <a:srgbClr val="000000"/>
                        </a:solidFill>
                        <a:latin typeface="Times New Roman"/>
                        <a:ea typeface="Times New Roman"/>
                        <a:cs typeface="Times New Roman"/>
                        <a:sym typeface="Times New Roman"/>
                      </a:endParaRPr>
                    </a:p>
                  </a:txBody>
                  <a:tcPr marT="0" marB="0" marR="38175" marL="38175"/>
                </a:tc>
                <a:tc hMerge="1"/>
                <a:tc hMerge="1"/>
                <a:tc hMerge="1"/>
                <a:tc hMerge="1"/>
                <a:tc hMerge="1"/>
              </a:tr>
              <a:tr h="217150">
                <a:tc vMerge="1"/>
                <a:tc vMerge="1"/>
                <a:tc>
                  <a:txBody>
                    <a:bodyPr/>
                    <a:lstStyle/>
                    <a:p>
                      <a:pPr indent="0" lvl="0" marL="0" marR="0" rtl="0" algn="ctr">
                        <a:spcBef>
                          <a:spcPts val="0"/>
                        </a:spcBef>
                        <a:spcAft>
                          <a:spcPts val="0"/>
                        </a:spcAft>
                        <a:buNone/>
                      </a:pPr>
                      <a:r>
                        <a:rPr b="1" lang="ru-RU" sz="1500">
                          <a:latin typeface="Times New Roman"/>
                          <a:ea typeface="Times New Roman"/>
                          <a:cs typeface="Times New Roman"/>
                          <a:sym typeface="Times New Roman"/>
                        </a:rPr>
                        <a:t>5</a:t>
                      </a:r>
                      <a:endParaRPr b="1"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500">
                          <a:latin typeface="Times New Roman"/>
                          <a:ea typeface="Times New Roman"/>
                          <a:cs typeface="Times New Roman"/>
                          <a:sym typeface="Times New Roman"/>
                        </a:rPr>
                        <a:t>6</a:t>
                      </a:r>
                      <a:endParaRPr b="1"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500">
                          <a:latin typeface="Times New Roman"/>
                          <a:ea typeface="Times New Roman"/>
                          <a:cs typeface="Times New Roman"/>
                          <a:sym typeface="Times New Roman"/>
                        </a:rPr>
                        <a:t>7</a:t>
                      </a:r>
                      <a:endParaRPr b="1"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500">
                          <a:latin typeface="Times New Roman"/>
                          <a:ea typeface="Times New Roman"/>
                          <a:cs typeface="Times New Roman"/>
                          <a:sym typeface="Times New Roman"/>
                        </a:rPr>
                        <a:t>8</a:t>
                      </a:r>
                      <a:endParaRPr b="1"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500">
                          <a:latin typeface="Times New Roman"/>
                          <a:ea typeface="Times New Roman"/>
                          <a:cs typeface="Times New Roman"/>
                          <a:sym typeface="Times New Roman"/>
                        </a:rPr>
                        <a:t>9</a:t>
                      </a:r>
                      <a:endParaRPr b="1"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17150">
                <a:tc rowSpan="4">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Мови і літератури</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Українська мова </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3,5</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3,5</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2,5</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62950">
                <a:tc vMerge="1"/>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Українська література</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17150">
                <a:tc vMerge="1"/>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Іноземна мова</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62950">
                <a:tc vMerge="1"/>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Зарубіжна література</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17150">
                <a:tc rowSpan="3">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Математика</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Математика</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4</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4</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17150">
                <a:tc vMerge="1"/>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Алгебра</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17150">
                <a:tc vMerge="1"/>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Геометрія</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445400">
                <a:tc rowSpan="5">
                  <a:txBody>
                    <a:bodyPr/>
                    <a:lstStyle/>
                    <a:p>
                      <a:pPr indent="0" lvl="0" marL="0" marR="0" rtl="0" algn="l">
                        <a:spcBef>
                          <a:spcPts val="0"/>
                        </a:spcBef>
                        <a:spcAft>
                          <a:spcPts val="0"/>
                        </a:spcAft>
                        <a:buNone/>
                      </a:pPr>
                      <a:r>
                        <a:rPr b="1" lang="ru-RU" sz="1600">
                          <a:solidFill>
                            <a:srgbClr val="FF0000"/>
                          </a:solidFill>
                          <a:latin typeface="Times New Roman"/>
                          <a:ea typeface="Times New Roman"/>
                          <a:cs typeface="Times New Roman"/>
                          <a:sym typeface="Times New Roman"/>
                        </a:rPr>
                        <a:t>Природознавство</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b="1" lang="ru-RU" sz="1600">
                          <a:solidFill>
                            <a:srgbClr val="FF0000"/>
                          </a:solidFill>
                          <a:latin typeface="Times New Roman"/>
                          <a:ea typeface="Times New Roman"/>
                          <a:cs typeface="Times New Roman"/>
                          <a:sym typeface="Times New Roman"/>
                        </a:rPr>
                        <a:t>Природознавство</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31625">
                <a:tc vMerge="1"/>
                <a:tc>
                  <a:txBody>
                    <a:bodyPr/>
                    <a:lstStyle/>
                    <a:p>
                      <a:pPr indent="0" lvl="0" marL="0" marR="0" rtl="0" algn="l">
                        <a:spcBef>
                          <a:spcPts val="0"/>
                        </a:spcBef>
                        <a:spcAft>
                          <a:spcPts val="0"/>
                        </a:spcAft>
                        <a:buNone/>
                      </a:pPr>
                      <a:r>
                        <a:rPr b="1" lang="ru-RU" sz="1600">
                          <a:solidFill>
                            <a:srgbClr val="FF0000"/>
                          </a:solidFill>
                          <a:latin typeface="Times New Roman"/>
                          <a:ea typeface="Times New Roman"/>
                          <a:cs typeface="Times New Roman"/>
                          <a:sym typeface="Times New Roman"/>
                        </a:rPr>
                        <a:t>Біологія</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31625">
                <a:tc vMerge="1"/>
                <a:tc>
                  <a:txBody>
                    <a:bodyPr/>
                    <a:lstStyle/>
                    <a:p>
                      <a:pPr indent="0" lvl="0" marL="0" marR="0" rtl="0" algn="l">
                        <a:spcBef>
                          <a:spcPts val="0"/>
                        </a:spcBef>
                        <a:spcAft>
                          <a:spcPts val="0"/>
                        </a:spcAft>
                        <a:buNone/>
                      </a:pPr>
                      <a:r>
                        <a:rPr b="1" lang="ru-RU" sz="1600">
                          <a:solidFill>
                            <a:srgbClr val="FF0000"/>
                          </a:solidFill>
                          <a:latin typeface="Times New Roman"/>
                          <a:ea typeface="Times New Roman"/>
                          <a:cs typeface="Times New Roman"/>
                          <a:sym typeface="Times New Roman"/>
                        </a:rPr>
                        <a:t>Географія</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1,5</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31625">
                <a:tc vMerge="1"/>
                <a:tc>
                  <a:txBody>
                    <a:bodyPr/>
                    <a:lstStyle/>
                    <a:p>
                      <a:pPr indent="0" lvl="0" marL="0" marR="0" rtl="0" algn="l">
                        <a:spcBef>
                          <a:spcPts val="0"/>
                        </a:spcBef>
                        <a:spcAft>
                          <a:spcPts val="0"/>
                        </a:spcAft>
                        <a:buNone/>
                      </a:pPr>
                      <a:r>
                        <a:rPr b="1" lang="ru-RU" sz="1600">
                          <a:solidFill>
                            <a:srgbClr val="FF0000"/>
                          </a:solidFill>
                          <a:latin typeface="Times New Roman"/>
                          <a:ea typeface="Times New Roman"/>
                          <a:cs typeface="Times New Roman"/>
                          <a:sym typeface="Times New Roman"/>
                        </a:rPr>
                        <a:t>Фізика</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3</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31625">
                <a:tc vMerge="1"/>
                <a:tc>
                  <a:txBody>
                    <a:bodyPr/>
                    <a:lstStyle/>
                    <a:p>
                      <a:pPr indent="0" lvl="0" marL="0" marR="0" rtl="0" algn="l">
                        <a:spcBef>
                          <a:spcPts val="0"/>
                        </a:spcBef>
                        <a:spcAft>
                          <a:spcPts val="0"/>
                        </a:spcAft>
                        <a:buNone/>
                      </a:pPr>
                      <a:r>
                        <a:rPr b="1" lang="ru-RU" sz="1600">
                          <a:solidFill>
                            <a:srgbClr val="FF0000"/>
                          </a:solidFill>
                          <a:latin typeface="Times New Roman"/>
                          <a:ea typeface="Times New Roman"/>
                          <a:cs typeface="Times New Roman"/>
                          <a:sym typeface="Times New Roman"/>
                        </a:rPr>
                        <a:t>Хімія</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1,5</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b="1" lang="ru-RU" sz="1600">
                          <a:solidFill>
                            <a:srgbClr val="FF0000"/>
                          </a:solidFill>
                          <a:latin typeface="Times New Roman"/>
                          <a:ea typeface="Times New Roman"/>
                          <a:cs typeface="Times New Roman"/>
                          <a:sym typeface="Times New Roman"/>
                        </a:rPr>
                        <a:t>2</a:t>
                      </a:r>
                      <a:endParaRPr b="1" sz="1600">
                        <a:solidFill>
                          <a:srgbClr val="FF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17150">
                <a:tc rowSpan="2">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Технології</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Трудове навчання</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17150">
                <a:tc vMerge="1"/>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Інформатика</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17150">
                <a:tc rowSpan="2">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Здоров’я і фізична культура</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Основи здоров’я</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17150">
                <a:tc vMerge="1"/>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Фізична культура**</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62950">
                <a:tc gridSpan="2">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Разом</a:t>
                      </a:r>
                      <a:endParaRPr sz="1500">
                        <a:solidFill>
                          <a:srgbClr val="000000"/>
                        </a:solidFill>
                        <a:latin typeface="Times New Roman"/>
                        <a:ea typeface="Times New Roman"/>
                        <a:cs typeface="Times New Roman"/>
                        <a:sym typeface="Times New Roman"/>
                      </a:endParaRPr>
                    </a:p>
                  </a:txBody>
                  <a:tcPr marT="0" marB="0" marR="38175" marL="38175"/>
                </a:tc>
                <a:tc hMerge="1"/>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23,5+3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26,5+3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28+3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28,5+3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30+3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434300">
                <a:tc gridSpan="2">
                  <a:txBody>
                    <a:bodyPr/>
                    <a:lstStyle/>
                    <a:p>
                      <a:pPr indent="0" lvl="0" marL="0" marR="0" rtl="0" algn="just">
                        <a:spcBef>
                          <a:spcPts val="0"/>
                        </a:spcBef>
                        <a:spcAft>
                          <a:spcPts val="0"/>
                        </a:spcAft>
                        <a:buNone/>
                      </a:pPr>
                      <a:r>
                        <a:rPr lang="ru-RU" sz="1500">
                          <a:latin typeface="Times New Roman"/>
                          <a:ea typeface="Times New Roman"/>
                          <a:cs typeface="Times New Roman"/>
                          <a:sym typeface="Times New Roman"/>
                        </a:rPr>
                        <a:t>Додатковий час на предмети, факультативи, індивідуальні заняття та консультації</a:t>
                      </a:r>
                      <a:endParaRPr sz="1500">
                        <a:solidFill>
                          <a:srgbClr val="000000"/>
                        </a:solidFill>
                        <a:latin typeface="Times New Roman"/>
                        <a:ea typeface="Times New Roman"/>
                        <a:cs typeface="Times New Roman"/>
                        <a:sym typeface="Times New Roman"/>
                      </a:endParaRPr>
                    </a:p>
                  </a:txBody>
                  <a:tcPr marT="0" marB="0" marR="38175" marL="38175"/>
                </a:tc>
                <a:tc hMerge="1"/>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3,5</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3,5</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2,5</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30075">
                <a:tc gridSpan="2">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Гранично допустиме навчальне навантаження</a:t>
                      </a:r>
                      <a:endParaRPr sz="1500">
                        <a:solidFill>
                          <a:srgbClr val="000000"/>
                        </a:solidFill>
                        <a:latin typeface="Times New Roman"/>
                        <a:ea typeface="Times New Roman"/>
                        <a:cs typeface="Times New Roman"/>
                        <a:sym typeface="Times New Roman"/>
                      </a:endParaRPr>
                    </a:p>
                  </a:txBody>
                  <a:tcPr marT="0" marB="0" marR="38175" marL="38175"/>
                </a:tc>
                <a:tc hMerge="1"/>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28</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31</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32</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r h="262950">
                <a:tc gridSpan="2">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Всього (без урахування поділу класів на групи)</a:t>
                      </a:r>
                      <a:endParaRPr sz="1500">
                        <a:solidFill>
                          <a:srgbClr val="000000"/>
                        </a:solidFill>
                        <a:latin typeface="Times New Roman"/>
                        <a:ea typeface="Times New Roman"/>
                        <a:cs typeface="Times New Roman"/>
                        <a:sym typeface="Times New Roman"/>
                      </a:endParaRPr>
                    </a:p>
                  </a:txBody>
                  <a:tcPr marT="0" marB="0" marR="38175" marL="38175"/>
                </a:tc>
                <a:tc hMerge="1"/>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27+3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30+3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30,5+3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31,5+3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33+3</a:t>
                      </a:r>
                      <a:endParaRPr sz="1500">
                        <a:solidFill>
                          <a:srgbClr val="000000"/>
                        </a:solidFill>
                        <a:latin typeface="Times New Roman"/>
                        <a:ea typeface="Times New Roman"/>
                        <a:cs typeface="Times New Roman"/>
                        <a:sym typeface="Times New Roman"/>
                      </a:endParaRPr>
                    </a:p>
                  </a:txBody>
                  <a:tcPr marT="0" marB="0" marR="38175" marL="38175"/>
                </a:tc>
                <a:tc>
                  <a:txBody>
                    <a:bodyPr/>
                    <a:lstStyle/>
                    <a:p>
                      <a:pPr indent="0" lvl="0" marL="0" marR="0" rtl="0" algn="l">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0" marL="0" anchor="ct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graphicFrame>
        <p:nvGraphicFramePr>
          <p:cNvPr id="426" name="Google Shape;426;p23"/>
          <p:cNvGraphicFramePr/>
          <p:nvPr/>
        </p:nvGraphicFramePr>
        <p:xfrm>
          <a:off x="120317" y="1561078"/>
          <a:ext cx="3000000" cy="3000000"/>
        </p:xfrm>
        <a:graphic>
          <a:graphicData uri="http://schemas.openxmlformats.org/drawingml/2006/table">
            <a:tbl>
              <a:tblPr bandRow="1" firstRow="1">
                <a:noFill/>
                <a:tableStyleId>{267A53C7-472A-43FA-8DE8-D36578C105F3}</a:tableStyleId>
              </a:tblPr>
              <a:tblGrid>
                <a:gridCol w="1660350"/>
                <a:gridCol w="1191125"/>
                <a:gridCol w="577525"/>
                <a:gridCol w="589550"/>
                <a:gridCol w="601575"/>
                <a:gridCol w="541425"/>
                <a:gridCol w="565475"/>
                <a:gridCol w="661725"/>
                <a:gridCol w="589550"/>
                <a:gridCol w="553450"/>
                <a:gridCol w="589550"/>
                <a:gridCol w="601575"/>
                <a:gridCol w="613600"/>
                <a:gridCol w="625650"/>
                <a:gridCol w="649700"/>
                <a:gridCol w="633375"/>
                <a:gridCol w="593850"/>
              </a:tblGrid>
              <a:tr h="397300">
                <a:tc rowSpan="3">
                  <a:txBody>
                    <a:bodyPr/>
                    <a:lstStyle/>
                    <a:p>
                      <a:pPr indent="0" lvl="0" marL="0" marR="0" rtl="0" algn="ctr">
                        <a:spcBef>
                          <a:spcPts val="0"/>
                        </a:spcBef>
                        <a:spcAft>
                          <a:spcPts val="0"/>
                        </a:spcAft>
                        <a:buNone/>
                      </a:pPr>
                      <a:r>
                        <a:rPr b="1" lang="ru-RU" sz="1500">
                          <a:latin typeface="Times New Roman"/>
                          <a:ea typeface="Times New Roman"/>
                          <a:cs typeface="Times New Roman"/>
                          <a:sym typeface="Times New Roman"/>
                        </a:rPr>
                        <a:t>Назва освітньої галузі</a:t>
                      </a:r>
                      <a:endParaRPr b="1" sz="1500">
                        <a:latin typeface="Times New Roman"/>
                        <a:ea typeface="Times New Roman"/>
                        <a:cs typeface="Times New Roman"/>
                        <a:sym typeface="Times New Roman"/>
                      </a:endParaRPr>
                    </a:p>
                  </a:txBody>
                  <a:tcPr marT="45725" marB="45725" marR="91450" marL="91450"/>
                </a:tc>
                <a:tc gridSpan="16">
                  <a:txBody>
                    <a:bodyPr/>
                    <a:lstStyle/>
                    <a:p>
                      <a:pPr indent="0" lvl="0" marL="0" marR="0" rtl="0" algn="ctr">
                        <a:spcBef>
                          <a:spcPts val="0"/>
                        </a:spcBef>
                        <a:spcAft>
                          <a:spcPts val="0"/>
                        </a:spcAft>
                        <a:buNone/>
                      </a:pPr>
                      <a:r>
                        <a:rPr b="1" lang="ru-RU" sz="1500">
                          <a:latin typeface="Times New Roman"/>
                          <a:ea typeface="Times New Roman"/>
                          <a:cs typeface="Times New Roman"/>
                          <a:sym typeface="Times New Roman"/>
                        </a:rPr>
                        <a:t>Кількість годин на тиждень та рік</a:t>
                      </a:r>
                      <a:endParaRPr b="1" sz="1500">
                        <a:latin typeface="Times New Roman"/>
                        <a:ea typeface="Times New Roman"/>
                        <a:cs typeface="Times New Roman"/>
                        <a:sym typeface="Times New Roman"/>
                      </a:endParaRPr>
                    </a:p>
                  </a:txBody>
                  <a:tcPr marT="45725" marB="45725" marR="91450" marL="91450">
                    <a:lnB cap="flat" cmpd="sng" w="12700">
                      <a:solidFill>
                        <a:schemeClr val="dk1"/>
                      </a:solidFill>
                      <a:prstDash val="solid"/>
                      <a:round/>
                      <a:headEnd len="sm" w="sm" type="none"/>
                      <a:tailEnd len="sm" w="sm" type="none"/>
                    </a:lnB>
                  </a:tcPr>
                </a:tc>
                <a:tc hMerge="1"/>
                <a:tc hMerge="1"/>
                <a:tc hMerge="1"/>
                <a:tc hMerge="1"/>
                <a:tc hMerge="1"/>
                <a:tc hMerge="1"/>
                <a:tc hMerge="1"/>
                <a:tc hMerge="1"/>
                <a:tc hMerge="1"/>
                <a:tc hMerge="1"/>
                <a:tc hMerge="1"/>
                <a:tc hMerge="1"/>
                <a:tc hMerge="1"/>
                <a:tc hMerge="1"/>
                <a:tc hMerge="1"/>
              </a:tr>
              <a:tr h="397300">
                <a:tc vMerge="1"/>
                <a:tc rowSpan="2">
                  <a:txBody>
                    <a:bodyPr/>
                    <a:lstStyle/>
                    <a:p>
                      <a:pPr indent="0" lvl="0" marL="0" marR="0" rtl="0" algn="ctr">
                        <a:spcBef>
                          <a:spcPts val="0"/>
                        </a:spcBef>
                        <a:spcAft>
                          <a:spcPts val="0"/>
                        </a:spcAft>
                        <a:buNone/>
                      </a:pPr>
                      <a:r>
                        <a:rPr b="1" lang="ru-RU" sz="1500">
                          <a:latin typeface="Times New Roman"/>
                          <a:ea typeface="Times New Roman"/>
                          <a:cs typeface="Times New Roman"/>
                          <a:sym typeface="Times New Roman"/>
                        </a:rPr>
                        <a:t>Навчальне навантаження</a:t>
                      </a:r>
                      <a:endParaRPr b="1" sz="1500">
                        <a:latin typeface="Times New Roman"/>
                        <a:ea typeface="Times New Roman"/>
                        <a:cs typeface="Times New Roman"/>
                        <a:sym typeface="Times New Roman"/>
                      </a:endParaRPr>
                    </a:p>
                  </a:txBody>
                  <a:tcPr marT="45725" marB="45725" marR="91450" marL="91450">
                    <a:lnT cap="flat" cmpd="sng" w="12700">
                      <a:solidFill>
                        <a:schemeClr val="dk1"/>
                      </a:solidFill>
                      <a:prstDash val="solid"/>
                      <a:round/>
                      <a:headEnd len="sm" w="sm" type="none"/>
                      <a:tailEnd len="sm" w="sm" type="none"/>
                    </a:lnT>
                  </a:tcPr>
                </a:tc>
                <a:tc gridSpan="3">
                  <a:txBody>
                    <a:bodyPr/>
                    <a:lstStyle/>
                    <a:p>
                      <a:pPr indent="0" lvl="0" marL="0" marR="0" rtl="0" algn="ctr">
                        <a:lnSpc>
                          <a:spcPct val="100000"/>
                        </a:lnSpc>
                        <a:spcBef>
                          <a:spcPts val="0"/>
                        </a:spcBef>
                        <a:spcAft>
                          <a:spcPts val="0"/>
                        </a:spcAft>
                        <a:buClr>
                          <a:schemeClr val="dk1"/>
                        </a:buClr>
                        <a:buSzPts val="1500"/>
                        <a:buFont typeface="Times New Roman"/>
                        <a:buNone/>
                      </a:pPr>
                      <a:r>
                        <a:rPr b="1" lang="ru-RU" sz="1500">
                          <a:latin typeface="Times New Roman"/>
                          <a:ea typeface="Times New Roman"/>
                          <a:cs typeface="Times New Roman"/>
                          <a:sym typeface="Times New Roman"/>
                        </a:rPr>
                        <a:t>5</a:t>
                      </a:r>
                      <a:endParaRPr b="1" sz="1500">
                        <a:latin typeface="Times New Roman"/>
                        <a:ea typeface="Times New Roman"/>
                        <a:cs typeface="Times New Roman"/>
                        <a:sym typeface="Times New Roman"/>
                      </a:endParaRPr>
                    </a:p>
                  </a:txBody>
                  <a:tcPr marT="45725" marB="45725" marR="91450" marL="91450">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tcPr>
                </a:tc>
                <a:tc hMerge="1"/>
                <a:tc hMerge="1"/>
                <a:tc gridSpan="3">
                  <a:txBody>
                    <a:bodyPr/>
                    <a:lstStyle/>
                    <a:p>
                      <a:pPr indent="0" lvl="0" marL="0" marR="0" rtl="0" algn="ctr">
                        <a:lnSpc>
                          <a:spcPct val="100000"/>
                        </a:lnSpc>
                        <a:spcBef>
                          <a:spcPts val="0"/>
                        </a:spcBef>
                        <a:spcAft>
                          <a:spcPts val="0"/>
                        </a:spcAft>
                        <a:buClr>
                          <a:schemeClr val="dk1"/>
                        </a:buClr>
                        <a:buSzPts val="1500"/>
                        <a:buFont typeface="Times New Roman"/>
                        <a:buNone/>
                      </a:pPr>
                      <a:r>
                        <a:rPr b="1" lang="ru-RU" sz="1500">
                          <a:latin typeface="Times New Roman"/>
                          <a:ea typeface="Times New Roman"/>
                          <a:cs typeface="Times New Roman"/>
                          <a:sym typeface="Times New Roman"/>
                        </a:rPr>
                        <a:t>6</a:t>
                      </a:r>
                      <a:endParaRPr b="1" sz="15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tcPr>
                </a:tc>
                <a:tc hMerge="1"/>
                <a:tc hMerge="1"/>
                <a:tc gridSpan="3">
                  <a:txBody>
                    <a:bodyPr/>
                    <a:lstStyle/>
                    <a:p>
                      <a:pPr indent="0" lvl="0" marL="0" marR="0" rtl="0" algn="ctr">
                        <a:lnSpc>
                          <a:spcPct val="100000"/>
                        </a:lnSpc>
                        <a:spcBef>
                          <a:spcPts val="0"/>
                        </a:spcBef>
                        <a:spcAft>
                          <a:spcPts val="0"/>
                        </a:spcAft>
                        <a:buClr>
                          <a:schemeClr val="dk1"/>
                        </a:buClr>
                        <a:buSzPts val="1500"/>
                        <a:buFont typeface="Times New Roman"/>
                        <a:buNone/>
                      </a:pPr>
                      <a:r>
                        <a:rPr b="1" lang="ru-RU" sz="1500">
                          <a:latin typeface="Times New Roman"/>
                          <a:ea typeface="Times New Roman"/>
                          <a:cs typeface="Times New Roman"/>
                          <a:sym typeface="Times New Roman"/>
                        </a:rPr>
                        <a:t>7</a:t>
                      </a:r>
                      <a:endParaRPr b="1" sz="15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tcPr>
                </a:tc>
                <a:tc hMerge="1"/>
                <a:tc hMerge="1"/>
                <a:tc gridSpan="3">
                  <a:txBody>
                    <a:bodyPr/>
                    <a:lstStyle/>
                    <a:p>
                      <a:pPr indent="0" lvl="0" marL="0" marR="0" rtl="0" algn="ctr">
                        <a:lnSpc>
                          <a:spcPct val="100000"/>
                        </a:lnSpc>
                        <a:spcBef>
                          <a:spcPts val="0"/>
                        </a:spcBef>
                        <a:spcAft>
                          <a:spcPts val="0"/>
                        </a:spcAft>
                        <a:buClr>
                          <a:schemeClr val="dk1"/>
                        </a:buClr>
                        <a:buSzPts val="1500"/>
                        <a:buFont typeface="Times New Roman"/>
                        <a:buNone/>
                      </a:pPr>
                      <a:r>
                        <a:rPr b="1" lang="ru-RU" sz="1500">
                          <a:latin typeface="Times New Roman"/>
                          <a:ea typeface="Times New Roman"/>
                          <a:cs typeface="Times New Roman"/>
                          <a:sym typeface="Times New Roman"/>
                        </a:rPr>
                        <a:t>8</a:t>
                      </a:r>
                      <a:endParaRPr b="1" sz="15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tcPr>
                </a:tc>
                <a:tc hMerge="1"/>
                <a:tc hMerge="1"/>
                <a:tc gridSpan="3">
                  <a:txBody>
                    <a:bodyPr/>
                    <a:lstStyle/>
                    <a:p>
                      <a:pPr indent="0" lvl="0" marL="0" marR="0" rtl="0" algn="ctr">
                        <a:spcBef>
                          <a:spcPts val="0"/>
                        </a:spcBef>
                        <a:spcAft>
                          <a:spcPts val="0"/>
                        </a:spcAft>
                        <a:buNone/>
                      </a:pPr>
                      <a:r>
                        <a:rPr b="1" lang="ru-RU" sz="1500">
                          <a:latin typeface="Times New Roman"/>
                          <a:ea typeface="Times New Roman"/>
                          <a:cs typeface="Times New Roman"/>
                          <a:sym typeface="Times New Roman"/>
                        </a:rPr>
                        <a:t>9</a:t>
                      </a:r>
                      <a:endParaRPr b="1" sz="15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tcPr>
                </a:tc>
                <a:tc hMerge="1"/>
                <a:tc hMerge="1"/>
              </a:tr>
              <a:tr h="1397375">
                <a:tc vMerge="1"/>
                <a:tc vMerge="1"/>
                <a:tc>
                  <a:txBody>
                    <a:bodyPr/>
                    <a:lstStyle/>
                    <a:p>
                      <a:pPr indent="0" lvl="0" marL="0" marR="0" rtl="0" algn="ctr">
                        <a:spcBef>
                          <a:spcPts val="0"/>
                        </a:spcBef>
                        <a:spcAft>
                          <a:spcPts val="0"/>
                        </a:spcAft>
                        <a:buNone/>
                      </a:pPr>
                      <a:r>
                        <a:rPr b="1" i="0" lang="ru-RU" sz="1500" u="none" strike="noStrike">
                          <a:solidFill>
                            <a:schemeClr val="dk1"/>
                          </a:solidFill>
                          <a:latin typeface="Times New Roman"/>
                          <a:ea typeface="Times New Roman"/>
                          <a:cs typeface="Times New Roman"/>
                          <a:sym typeface="Times New Roman"/>
                        </a:rPr>
                        <a:t>рекомендоване</a:t>
                      </a:r>
                      <a:endParaRPr b="1" i="0" sz="1500" u="none" strike="noStrike">
                        <a:solidFill>
                          <a:schemeClr val="dk1"/>
                        </a:solidFill>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мінімальне</a:t>
                      </a:r>
                      <a:endParaRPr b="1" sz="1500">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spcBef>
                          <a:spcPts val="0"/>
                        </a:spcBef>
                        <a:spcAft>
                          <a:spcPts val="0"/>
                        </a:spcAft>
                        <a:buNone/>
                      </a:pPr>
                      <a:r>
                        <a:rPr b="1" i="0" lang="ru-RU" sz="1500" u="none" strike="noStrike">
                          <a:solidFill>
                            <a:schemeClr val="dk1"/>
                          </a:solidFill>
                          <a:latin typeface="Times New Roman"/>
                          <a:ea typeface="Times New Roman"/>
                          <a:cs typeface="Times New Roman"/>
                          <a:sym typeface="Times New Roman"/>
                        </a:rPr>
                        <a:t>максимальне</a:t>
                      </a:r>
                      <a:endParaRPr b="1" i="0" sz="1500" u="none" strike="noStrike">
                        <a:solidFill>
                          <a:schemeClr val="dk1"/>
                        </a:solidFill>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рекомендоване</a:t>
                      </a:r>
                      <a:endParaRPr b="1" i="0" sz="1500" u="none" strike="noStrike">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мінімальне</a:t>
                      </a:r>
                      <a:endParaRPr b="1" i="0" sz="1500" u="none" strike="noStrike">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максимальне</a:t>
                      </a:r>
                      <a:endParaRPr b="1" i="0" sz="1500" u="none" strike="noStrike">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рекомендоване</a:t>
                      </a:r>
                      <a:endParaRPr b="1" i="0" sz="1500" u="none" strike="noStrike">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мінімальне</a:t>
                      </a:r>
                      <a:endParaRPr b="1" i="0" sz="1500" u="none" strike="noStrike">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максимальне</a:t>
                      </a:r>
                      <a:endParaRPr b="1" i="0" sz="1500" u="none" strike="noStrike">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рекомендоване</a:t>
                      </a:r>
                      <a:endParaRPr b="1" i="0" sz="1500" u="none" strike="noStrike">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мінімальне</a:t>
                      </a:r>
                      <a:endParaRPr b="1" i="0" sz="1500" u="none" strike="noStrike">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максимальне</a:t>
                      </a:r>
                      <a:endParaRPr b="1" i="0" sz="1500" u="none" strike="noStrike">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рекомендоване</a:t>
                      </a:r>
                      <a:endParaRPr b="1" i="0" sz="1500" u="none" strike="noStrike">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мінімальне</a:t>
                      </a:r>
                      <a:endParaRPr b="1" i="0" sz="1500" u="none" strike="noStrike">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500"/>
                        <a:buFont typeface="Times New Roman"/>
                        <a:buNone/>
                      </a:pPr>
                      <a:r>
                        <a:rPr b="1" i="0" lang="ru-RU" sz="1500" u="none" strike="noStrike">
                          <a:solidFill>
                            <a:schemeClr val="dk1"/>
                          </a:solidFill>
                          <a:latin typeface="Times New Roman"/>
                          <a:ea typeface="Times New Roman"/>
                          <a:cs typeface="Times New Roman"/>
                          <a:sym typeface="Times New Roman"/>
                        </a:rPr>
                        <a:t>максимальне</a:t>
                      </a:r>
                      <a:endParaRPr b="1" sz="1500">
                        <a:latin typeface="Times New Roman"/>
                        <a:ea typeface="Times New Roman"/>
                        <a:cs typeface="Times New Roman"/>
                        <a:sym typeface="Times New Roman"/>
                      </a:endParaRPr>
                    </a:p>
                    <a:p>
                      <a:pPr indent="0" lvl="0" marL="0" marR="0" rtl="0" algn="ctr">
                        <a:spcBef>
                          <a:spcPts val="0"/>
                        </a:spcBef>
                        <a:spcAft>
                          <a:spcPts val="0"/>
                        </a:spcAft>
                        <a:buNone/>
                      </a:pPr>
                      <a:r>
                        <a:t/>
                      </a:r>
                      <a:endParaRPr b="1" sz="1500">
                        <a:latin typeface="Times New Roman"/>
                        <a:ea typeface="Times New Roman"/>
                        <a:cs typeface="Times New Roman"/>
                        <a:sym typeface="Times New Roman"/>
                      </a:endParaRPr>
                    </a:p>
                  </a:txBody>
                  <a:tcPr marT="45725" marB="45725" marR="91450" marL="91450"/>
                </a:tc>
              </a:tr>
              <a:tr h="548650">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Мовно-</a:t>
                      </a:r>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літературна</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на</a:t>
                      </a:r>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тиждень</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11</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10 </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13 </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11</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10 </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13 </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10 </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9 </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12 </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10 </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8 </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12 </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10 </a:t>
                      </a:r>
                      <a:endParaRPr sz="1500"/>
                    </a:p>
                  </a:txBody>
                  <a:tcPr marT="45725" marB="45725" marR="91450" marL="91450"/>
                </a:tc>
                <a:tc>
                  <a:txBody>
                    <a:bodyPr/>
                    <a:lstStyle/>
                    <a:p>
                      <a:pPr indent="0" lvl="0" marL="0" marR="0" rtl="0" algn="l">
                        <a:spcBef>
                          <a:spcPts val="0"/>
                        </a:spcBef>
                        <a:spcAft>
                          <a:spcPts val="0"/>
                        </a:spcAft>
                        <a:buNone/>
                      </a:pPr>
                      <a:r>
                        <a:rPr b="0" i="0" lang="ru-RU" sz="1500" u="none" strike="noStrike">
                          <a:latin typeface="Times New Roman"/>
                          <a:ea typeface="Times New Roman"/>
                          <a:cs typeface="Times New Roman"/>
                          <a:sym typeface="Times New Roman"/>
                        </a:rPr>
                        <a:t>8 </a:t>
                      </a:r>
                      <a:endParaRPr sz="1500"/>
                    </a:p>
                  </a:txBody>
                  <a:tcPr marT="45725" marB="45725" marR="91450" marL="91450"/>
                </a:tc>
                <a:tc>
                  <a:txBody>
                    <a:bodyPr/>
                    <a:lstStyle/>
                    <a:p>
                      <a:pPr indent="0" lvl="0" marL="0" marR="0" rtl="0" algn="l">
                        <a:lnSpc>
                          <a:spcPct val="100000"/>
                        </a:lnSpc>
                        <a:spcBef>
                          <a:spcPts val="0"/>
                        </a:spcBef>
                        <a:spcAft>
                          <a:spcPts val="0"/>
                        </a:spcAft>
                        <a:buClr>
                          <a:schemeClr val="dk1"/>
                        </a:buClr>
                        <a:buSzPts val="1500"/>
                        <a:buFont typeface="Times New Roman"/>
                        <a:buNone/>
                      </a:pPr>
                      <a:r>
                        <a:rPr b="0" i="0" lang="ru-RU" sz="1500" u="none" strike="noStrike">
                          <a:latin typeface="Times New Roman"/>
                          <a:ea typeface="Times New Roman"/>
                          <a:cs typeface="Times New Roman"/>
                          <a:sym typeface="Times New Roman"/>
                        </a:rPr>
                        <a:t>12</a:t>
                      </a:r>
                      <a:endParaRPr sz="1500"/>
                    </a:p>
                    <a:p>
                      <a:pPr indent="0" lvl="0" marL="0" marR="0" rtl="0" algn="l">
                        <a:spcBef>
                          <a:spcPts val="0"/>
                        </a:spcBef>
                        <a:spcAft>
                          <a:spcPts val="0"/>
                        </a:spcAft>
                        <a:buNone/>
                      </a:pPr>
                      <a:r>
                        <a:t/>
                      </a:r>
                      <a:endParaRPr sz="1500"/>
                    </a:p>
                  </a:txBody>
                  <a:tcPr marT="45725" marB="45725" marR="91450" marL="91450"/>
                </a:tc>
              </a:tr>
              <a:tr h="320050">
                <a:tc>
                  <a:txBody>
                    <a:bodyPr/>
                    <a:lstStyle/>
                    <a:p>
                      <a:pPr indent="0" lvl="0" marL="0" marR="0" rtl="0" algn="l">
                        <a:spcBef>
                          <a:spcPts val="0"/>
                        </a:spcBef>
                        <a:spcAft>
                          <a:spcPts val="0"/>
                        </a:spcAft>
                        <a:buNone/>
                      </a:pPr>
                      <a:r>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на рік</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385</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350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455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385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350</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455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350</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315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420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350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280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420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350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280</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500"/>
                        <a:buFont typeface="Times New Roman"/>
                        <a:buNone/>
                      </a:pPr>
                      <a:r>
                        <a:rPr b="0" i="0" lang="ru-RU" sz="1500" u="none" strike="noStrike">
                          <a:solidFill>
                            <a:schemeClr val="dk1"/>
                          </a:solidFill>
                          <a:latin typeface="Times New Roman"/>
                          <a:ea typeface="Times New Roman"/>
                          <a:cs typeface="Times New Roman"/>
                          <a:sym typeface="Times New Roman"/>
                        </a:rPr>
                        <a:t>420</a:t>
                      </a:r>
                      <a:endParaRPr sz="1500">
                        <a:latin typeface="Times New Roman"/>
                        <a:ea typeface="Times New Roman"/>
                        <a:cs typeface="Times New Roman"/>
                        <a:sym typeface="Times New Roman"/>
                      </a:endParaRPr>
                    </a:p>
                  </a:txBody>
                  <a:tcPr marT="45725" marB="45725" marR="91450" marL="91450"/>
                </a:tc>
              </a:tr>
              <a:tr h="548650">
                <a:tc>
                  <a:txBody>
                    <a:bodyPr/>
                    <a:lstStyle/>
                    <a:p>
                      <a:pPr indent="0" lvl="0" marL="0" marR="0" rtl="0" algn="l">
                        <a:lnSpc>
                          <a:spcPct val="100000"/>
                        </a:lnSpc>
                        <a:spcBef>
                          <a:spcPts val="0"/>
                        </a:spcBef>
                        <a:spcAft>
                          <a:spcPts val="0"/>
                        </a:spcAft>
                        <a:buClr>
                          <a:schemeClr val="dk1"/>
                        </a:buClr>
                        <a:buSzPts val="1500"/>
                        <a:buFont typeface="Times New Roman"/>
                        <a:buNone/>
                      </a:pPr>
                      <a:r>
                        <a:rPr b="0" i="0" lang="ru-RU" sz="1500" u="none" strike="noStrike">
                          <a:solidFill>
                            <a:schemeClr val="dk1"/>
                          </a:solidFill>
                          <a:latin typeface="Times New Roman"/>
                          <a:ea typeface="Times New Roman"/>
                          <a:cs typeface="Times New Roman"/>
                          <a:sym typeface="Times New Roman"/>
                        </a:rPr>
                        <a:t>Математична</a:t>
                      </a:r>
                      <a:endParaRPr sz="1500">
                        <a:latin typeface="Times New Roman"/>
                        <a:ea typeface="Times New Roman"/>
                        <a:cs typeface="Times New Roman"/>
                        <a:sym typeface="Times New Roman"/>
                      </a:endParaRPr>
                    </a:p>
                    <a:p>
                      <a:pPr indent="0" lvl="0" marL="0" marR="0" rtl="0" algn="l">
                        <a:spcBef>
                          <a:spcPts val="0"/>
                        </a:spcBef>
                        <a:spcAft>
                          <a:spcPts val="0"/>
                        </a:spcAft>
                        <a:buNone/>
                      </a:pPr>
                      <a:r>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на</a:t>
                      </a:r>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тиждень</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5</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4</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6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5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4</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6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5</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4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6</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5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4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7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5</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4</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7</a:t>
                      </a:r>
                      <a:endParaRPr b="0" sz="1500">
                        <a:latin typeface="Times New Roman"/>
                        <a:ea typeface="Times New Roman"/>
                        <a:cs typeface="Times New Roman"/>
                        <a:sym typeface="Times New Roman"/>
                      </a:endParaRPr>
                    </a:p>
                  </a:txBody>
                  <a:tcPr marT="45725" marB="45725" marR="91450" marL="91450"/>
                </a:tc>
              </a:tr>
              <a:tr h="320050">
                <a:tc>
                  <a:txBody>
                    <a:bodyPr/>
                    <a:lstStyle/>
                    <a:p>
                      <a:pPr indent="0" lvl="0" marL="0" marR="0" rtl="0" algn="l">
                        <a:spcBef>
                          <a:spcPts val="0"/>
                        </a:spcBef>
                        <a:spcAft>
                          <a:spcPts val="0"/>
                        </a:spcAft>
                        <a:buNone/>
                      </a:pPr>
                      <a:r>
                        <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на рік</a:t>
                      </a:r>
                      <a:endParaRPr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175</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140</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210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175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140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210</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175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140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210</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175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140</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245</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175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140 </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500"/>
                        <a:buFont typeface="Times New Roman"/>
                        <a:buNone/>
                      </a:pPr>
                      <a:r>
                        <a:rPr b="0" i="0" lang="ru-RU" sz="1500" u="none" strike="noStrike">
                          <a:solidFill>
                            <a:schemeClr val="dk1"/>
                          </a:solidFill>
                          <a:latin typeface="Times New Roman"/>
                          <a:ea typeface="Times New Roman"/>
                          <a:cs typeface="Times New Roman"/>
                          <a:sym typeface="Times New Roman"/>
                        </a:rPr>
                        <a:t>245</a:t>
                      </a:r>
                      <a:endParaRPr b="0" sz="1500">
                        <a:latin typeface="Times New Roman"/>
                        <a:ea typeface="Times New Roman"/>
                        <a:cs typeface="Times New Roman"/>
                        <a:sym typeface="Times New Roman"/>
                      </a:endParaRPr>
                    </a:p>
                  </a:txBody>
                  <a:tcPr marT="45725" marB="45725" marR="91450" marL="91450"/>
                </a:tc>
              </a:tr>
              <a:tr h="548650">
                <a:tc>
                  <a:txBody>
                    <a:bodyPr/>
                    <a:lstStyle/>
                    <a:p>
                      <a:pPr indent="0" lvl="0" marL="0" marR="0" rtl="0" algn="l">
                        <a:lnSpc>
                          <a:spcPct val="100000"/>
                        </a:lnSpc>
                        <a:spcBef>
                          <a:spcPts val="0"/>
                        </a:spcBef>
                        <a:spcAft>
                          <a:spcPts val="0"/>
                        </a:spcAft>
                        <a:buClr>
                          <a:srgbClr val="FF0000"/>
                        </a:buClr>
                        <a:buSzPts val="1500"/>
                        <a:buFont typeface="Times New Roman"/>
                        <a:buNone/>
                      </a:pPr>
                      <a:r>
                        <a:rPr b="1" i="0" lang="ru-RU" sz="1500" u="none" strike="noStrike">
                          <a:solidFill>
                            <a:srgbClr val="FF0000"/>
                          </a:solidFill>
                          <a:latin typeface="Times New Roman"/>
                          <a:ea typeface="Times New Roman"/>
                          <a:cs typeface="Times New Roman"/>
                          <a:sym typeface="Times New Roman"/>
                        </a:rPr>
                        <a:t>Природнича</a:t>
                      </a:r>
                      <a:endParaRPr b="1" sz="1500">
                        <a:solidFill>
                          <a:srgbClr val="FF0000"/>
                        </a:solidFill>
                        <a:latin typeface="Times New Roman"/>
                        <a:ea typeface="Times New Roman"/>
                        <a:cs typeface="Times New Roman"/>
                        <a:sym typeface="Times New Roman"/>
                      </a:endParaRPr>
                    </a:p>
                    <a:p>
                      <a:pPr indent="0" lvl="0" marL="0" marR="0" rtl="0" algn="l">
                        <a:spcBef>
                          <a:spcPts val="0"/>
                        </a:spcBef>
                        <a:spcAft>
                          <a:spcPts val="0"/>
                        </a:spcAft>
                        <a:buNone/>
                      </a:pPr>
                      <a:r>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на</a:t>
                      </a:r>
                      <a:endParaRPr/>
                    </a:p>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тиждень</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2</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1,5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3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4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2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5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lnSpc>
                          <a:spcPct val="100000"/>
                        </a:lnSpc>
                        <a:spcBef>
                          <a:spcPts val="0"/>
                        </a:spcBef>
                        <a:spcAft>
                          <a:spcPts val="0"/>
                        </a:spcAft>
                        <a:buClr>
                          <a:srgbClr val="FF0000"/>
                        </a:buClr>
                        <a:buSzPts val="1500"/>
                        <a:buFont typeface="Times New Roman"/>
                        <a:buNone/>
                      </a:pPr>
                      <a:r>
                        <a:rPr b="1" i="0" lang="ru-RU" sz="1500" u="none" strike="noStrike">
                          <a:solidFill>
                            <a:srgbClr val="FF0000"/>
                          </a:solidFill>
                          <a:latin typeface="Times New Roman"/>
                          <a:ea typeface="Times New Roman"/>
                          <a:cs typeface="Times New Roman"/>
                          <a:sym typeface="Times New Roman"/>
                        </a:rPr>
                        <a:t>7,5 </a:t>
                      </a:r>
                      <a:endParaRPr b="1" sz="1500">
                        <a:solidFill>
                          <a:srgbClr val="FF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chemeClr val="dk1"/>
                        </a:buClr>
                        <a:buSzPts val="1500"/>
                        <a:buFont typeface="Arial"/>
                        <a:buNone/>
                      </a:pPr>
                      <a:r>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7</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lnSpc>
                          <a:spcPct val="100000"/>
                        </a:lnSpc>
                        <a:spcBef>
                          <a:spcPts val="0"/>
                        </a:spcBef>
                        <a:spcAft>
                          <a:spcPts val="0"/>
                        </a:spcAft>
                        <a:buClr>
                          <a:srgbClr val="FF0000"/>
                        </a:buClr>
                        <a:buSzPts val="1500"/>
                        <a:buFont typeface="Times New Roman"/>
                        <a:buNone/>
                      </a:pPr>
                      <a:r>
                        <a:rPr b="1" i="0" lang="ru-RU" sz="1500" u="none" strike="noStrike">
                          <a:solidFill>
                            <a:srgbClr val="FF0000"/>
                          </a:solidFill>
                          <a:latin typeface="Times New Roman"/>
                          <a:ea typeface="Times New Roman"/>
                          <a:cs typeface="Times New Roman"/>
                          <a:sym typeface="Times New Roman"/>
                        </a:rPr>
                        <a:t>9 </a:t>
                      </a:r>
                      <a:endParaRPr b="1" sz="1500">
                        <a:solidFill>
                          <a:srgbClr val="FF0000"/>
                        </a:solidFill>
                        <a:latin typeface="Times New Roman"/>
                        <a:ea typeface="Times New Roman"/>
                        <a:cs typeface="Times New Roman"/>
                        <a:sym typeface="Times New Roman"/>
                      </a:endParaRPr>
                    </a:p>
                    <a:p>
                      <a:pPr indent="0" lvl="0" marL="0" marR="0" rtl="0" algn="l">
                        <a:spcBef>
                          <a:spcPts val="0"/>
                        </a:spcBef>
                        <a:spcAft>
                          <a:spcPts val="0"/>
                        </a:spcAft>
                        <a:buNone/>
                      </a:pPr>
                      <a:r>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8,5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8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10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9,5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lnSpc>
                          <a:spcPct val="100000"/>
                        </a:lnSpc>
                        <a:spcBef>
                          <a:spcPts val="0"/>
                        </a:spcBef>
                        <a:spcAft>
                          <a:spcPts val="0"/>
                        </a:spcAft>
                        <a:buClr>
                          <a:srgbClr val="FF0000"/>
                        </a:buClr>
                        <a:buSzPts val="1500"/>
                        <a:buFont typeface="Times New Roman"/>
                        <a:buNone/>
                      </a:pPr>
                      <a:r>
                        <a:rPr b="1" i="0" lang="ru-RU" sz="1500" u="none" strike="noStrike">
                          <a:solidFill>
                            <a:srgbClr val="FF0000"/>
                          </a:solidFill>
                          <a:latin typeface="Times New Roman"/>
                          <a:ea typeface="Times New Roman"/>
                          <a:cs typeface="Times New Roman"/>
                          <a:sym typeface="Times New Roman"/>
                        </a:rPr>
                        <a:t>8</a:t>
                      </a:r>
                      <a:endParaRPr b="1" sz="1500">
                        <a:solidFill>
                          <a:srgbClr val="FF0000"/>
                        </a:solidFill>
                        <a:latin typeface="Times New Roman"/>
                        <a:ea typeface="Times New Roman"/>
                        <a:cs typeface="Times New Roman"/>
                        <a:sym typeface="Times New Roman"/>
                      </a:endParaRPr>
                    </a:p>
                    <a:p>
                      <a:pPr indent="0" lvl="0" marL="0" marR="0" rtl="0" algn="l">
                        <a:spcBef>
                          <a:spcPts val="0"/>
                        </a:spcBef>
                        <a:spcAft>
                          <a:spcPts val="0"/>
                        </a:spcAft>
                        <a:buNone/>
                      </a:pPr>
                      <a:r>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lnSpc>
                          <a:spcPct val="100000"/>
                        </a:lnSpc>
                        <a:spcBef>
                          <a:spcPts val="0"/>
                        </a:spcBef>
                        <a:spcAft>
                          <a:spcPts val="0"/>
                        </a:spcAft>
                        <a:buClr>
                          <a:srgbClr val="FF0000"/>
                        </a:buClr>
                        <a:buSzPts val="1500"/>
                        <a:buFont typeface="Times New Roman"/>
                        <a:buNone/>
                      </a:pPr>
                      <a:r>
                        <a:rPr b="1" i="0" lang="ru-RU" sz="1500" u="none" strike="noStrike">
                          <a:solidFill>
                            <a:srgbClr val="FF0000"/>
                          </a:solidFill>
                          <a:latin typeface="Times New Roman"/>
                          <a:ea typeface="Times New Roman"/>
                          <a:cs typeface="Times New Roman"/>
                          <a:sym typeface="Times New Roman"/>
                        </a:rPr>
                        <a:t>11</a:t>
                      </a:r>
                      <a:endParaRPr b="1" sz="1500">
                        <a:solidFill>
                          <a:srgbClr val="FF0000"/>
                        </a:solidFill>
                        <a:latin typeface="Times New Roman"/>
                        <a:ea typeface="Times New Roman"/>
                        <a:cs typeface="Times New Roman"/>
                        <a:sym typeface="Times New Roman"/>
                      </a:endParaRPr>
                    </a:p>
                    <a:p>
                      <a:pPr indent="0" lvl="0" marL="0" marR="0" rtl="0" algn="l">
                        <a:spcBef>
                          <a:spcPts val="0"/>
                        </a:spcBef>
                        <a:spcAft>
                          <a:spcPts val="0"/>
                        </a:spcAft>
                        <a:buNone/>
                      </a:pPr>
                      <a:r>
                        <a:t/>
                      </a:r>
                      <a:endParaRPr b="1" sz="1500">
                        <a:solidFill>
                          <a:srgbClr val="FF0000"/>
                        </a:solidFill>
                        <a:latin typeface="Times New Roman"/>
                        <a:ea typeface="Times New Roman"/>
                        <a:cs typeface="Times New Roman"/>
                        <a:sym typeface="Times New Roman"/>
                      </a:endParaRPr>
                    </a:p>
                  </a:txBody>
                  <a:tcPr marT="45725" marB="45725" marR="91450" marL="91450"/>
                </a:tc>
              </a:tr>
              <a:tr h="548650">
                <a:tc>
                  <a:txBody>
                    <a:bodyPr/>
                    <a:lstStyle/>
                    <a:p>
                      <a:pPr indent="0" lvl="0" marL="0" marR="0" rtl="0" algn="l">
                        <a:spcBef>
                          <a:spcPts val="0"/>
                        </a:spcBef>
                        <a:spcAft>
                          <a:spcPts val="0"/>
                        </a:spcAft>
                        <a:buNone/>
                      </a:pPr>
                      <a:r>
                        <a:t/>
                      </a:r>
                      <a:endParaRPr b="1" sz="1500">
                        <a:solidFill>
                          <a:srgbClr val="FF0000"/>
                        </a:solidFill>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на рік</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70</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52,5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105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140</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70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175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262,5</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245</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315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297,5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280</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350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332,5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1" i="0" lang="ru-RU" sz="1500" u="none" strike="noStrike">
                          <a:solidFill>
                            <a:srgbClr val="FF0000"/>
                          </a:solidFill>
                          <a:latin typeface="Times New Roman"/>
                          <a:ea typeface="Times New Roman"/>
                          <a:cs typeface="Times New Roman"/>
                          <a:sym typeface="Times New Roman"/>
                        </a:rPr>
                        <a:t>280 </a:t>
                      </a:r>
                      <a:endParaRPr b="1" sz="1500">
                        <a:solidFill>
                          <a:srgbClr val="FF0000"/>
                        </a:solidFill>
                        <a:latin typeface="Times New Roman"/>
                        <a:ea typeface="Times New Roman"/>
                        <a:cs typeface="Times New Roman"/>
                        <a:sym typeface="Times New Roman"/>
                      </a:endParaRPr>
                    </a:p>
                  </a:txBody>
                  <a:tcPr marT="45725" marB="45725" marR="91450" marL="91450"/>
                </a:tc>
                <a:tc>
                  <a:txBody>
                    <a:bodyPr/>
                    <a:lstStyle/>
                    <a:p>
                      <a:pPr indent="0" lvl="0" marL="0" marR="0" rtl="0" algn="l">
                        <a:lnSpc>
                          <a:spcPct val="100000"/>
                        </a:lnSpc>
                        <a:spcBef>
                          <a:spcPts val="0"/>
                        </a:spcBef>
                        <a:spcAft>
                          <a:spcPts val="0"/>
                        </a:spcAft>
                        <a:buClr>
                          <a:srgbClr val="FF0000"/>
                        </a:buClr>
                        <a:buSzPts val="1500"/>
                        <a:buFont typeface="Times New Roman"/>
                        <a:buNone/>
                      </a:pPr>
                      <a:r>
                        <a:rPr b="1" i="0" lang="ru-RU" sz="1500" u="none" strike="noStrike">
                          <a:solidFill>
                            <a:srgbClr val="FF0000"/>
                          </a:solidFill>
                          <a:latin typeface="Times New Roman"/>
                          <a:ea typeface="Times New Roman"/>
                          <a:cs typeface="Times New Roman"/>
                          <a:sym typeface="Times New Roman"/>
                        </a:rPr>
                        <a:t>385</a:t>
                      </a:r>
                      <a:endParaRPr b="1" sz="1500">
                        <a:solidFill>
                          <a:srgbClr val="FF0000"/>
                        </a:solidFill>
                        <a:latin typeface="Times New Roman"/>
                        <a:ea typeface="Times New Roman"/>
                        <a:cs typeface="Times New Roman"/>
                        <a:sym typeface="Times New Roman"/>
                      </a:endParaRPr>
                    </a:p>
                  </a:txBody>
                  <a:tcPr marT="45725" marB="45725" marR="91450" marL="91450"/>
                </a:tc>
              </a:tr>
            </a:tbl>
          </a:graphicData>
        </a:graphic>
      </p:graphicFrame>
      <p:sp>
        <p:nvSpPr>
          <p:cNvPr id="427" name="Google Shape;427;p23"/>
          <p:cNvSpPr/>
          <p:nvPr/>
        </p:nvSpPr>
        <p:spPr>
          <a:xfrm>
            <a:off x="1" y="410761"/>
            <a:ext cx="12007514" cy="95410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800">
                <a:solidFill>
                  <a:schemeClr val="dk1"/>
                </a:solidFill>
                <a:latin typeface="Times New Roman"/>
                <a:ea typeface="Times New Roman"/>
                <a:cs typeface="Times New Roman"/>
                <a:sym typeface="Times New Roman"/>
              </a:rPr>
              <a:t>Загальний обсяг навчального yавантаження для закладів із </a:t>
            </a:r>
            <a:endParaRPr b="1" sz="2800">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rPr b="1" lang="ru-RU" sz="2800">
                <a:solidFill>
                  <a:schemeClr val="dk1"/>
                </a:solidFill>
                <a:latin typeface="Times New Roman"/>
                <a:ea typeface="Times New Roman"/>
                <a:cs typeface="Times New Roman"/>
                <a:sym typeface="Times New Roman"/>
              </a:rPr>
              <a:t>навчанням українською мовою</a:t>
            </a:r>
            <a:endParaRPr sz="2800">
              <a:solidFill>
                <a:schemeClr val="dk1"/>
              </a:solidFill>
              <a:latin typeface="Times New Roman"/>
              <a:ea typeface="Times New Roman"/>
              <a:cs typeface="Times New Roman"/>
              <a:sym typeface="Times New Roman"/>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24"/>
          <p:cNvSpPr/>
          <p:nvPr/>
        </p:nvSpPr>
        <p:spPr>
          <a:xfrm>
            <a:off x="108284" y="416640"/>
            <a:ext cx="11899232"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chemeClr val="dk1"/>
                </a:solidFill>
                <a:latin typeface="Times New Roman"/>
                <a:ea typeface="Times New Roman"/>
                <a:cs typeface="Times New Roman"/>
                <a:sym typeface="Times New Roman"/>
              </a:rPr>
              <a:t>Типовий навчальний план для 5-9 класів закладів загальної середньої освіти з навчанням українською мовою (нова )</a:t>
            </a:r>
            <a:endParaRPr sz="2400">
              <a:solidFill>
                <a:schemeClr val="dk1"/>
              </a:solidFill>
              <a:latin typeface="Times New Roman"/>
              <a:ea typeface="Times New Roman"/>
              <a:cs typeface="Times New Roman"/>
              <a:sym typeface="Times New Roman"/>
            </a:endParaRPr>
          </a:p>
        </p:txBody>
      </p:sp>
      <p:graphicFrame>
        <p:nvGraphicFramePr>
          <p:cNvPr id="433" name="Google Shape;433;p24"/>
          <p:cNvGraphicFramePr/>
          <p:nvPr/>
        </p:nvGraphicFramePr>
        <p:xfrm>
          <a:off x="108291" y="1247640"/>
          <a:ext cx="3000000" cy="3000000"/>
        </p:xfrm>
        <a:graphic>
          <a:graphicData uri="http://schemas.openxmlformats.org/drawingml/2006/table">
            <a:tbl>
              <a:tblPr bandRow="1" firstRow="1">
                <a:noFill/>
                <a:tableStyleId>{267A53C7-472A-43FA-8DE8-D36578C105F3}</a:tableStyleId>
              </a:tblPr>
              <a:tblGrid>
                <a:gridCol w="1408625"/>
                <a:gridCol w="3849175"/>
                <a:gridCol w="589550"/>
                <a:gridCol w="713600"/>
                <a:gridCol w="637675"/>
                <a:gridCol w="613600"/>
                <a:gridCol w="637675"/>
                <a:gridCol w="3573375"/>
              </a:tblGrid>
              <a:tr h="579125">
                <a:tc rowSpan="2">
                  <a:txBody>
                    <a:bodyPr/>
                    <a:lstStyle/>
                    <a:p>
                      <a:pPr indent="0" lvl="0" marL="0" marR="0" rtl="0" algn="l">
                        <a:spcBef>
                          <a:spcPts val="0"/>
                        </a:spcBef>
                        <a:spcAft>
                          <a:spcPts val="0"/>
                        </a:spcAft>
                        <a:buNone/>
                      </a:pPr>
                      <a:r>
                        <a:rPr b="1" i="0" lang="ru-RU" sz="1600" u="none" strike="noStrike">
                          <a:solidFill>
                            <a:schemeClr val="lt1"/>
                          </a:solidFill>
                          <a:latin typeface="Times New Roman"/>
                          <a:ea typeface="Times New Roman"/>
                          <a:cs typeface="Times New Roman"/>
                          <a:sym typeface="Times New Roman"/>
                        </a:rPr>
                        <a:t>Освітня галузь</a:t>
                      </a:r>
                      <a:endParaRPr b="1" i="0" sz="1600" u="none" strike="noStrike">
                        <a:solidFill>
                          <a:schemeClr val="lt1"/>
                        </a:solidFill>
                        <a:latin typeface="Times New Roman"/>
                        <a:ea typeface="Times New Roman"/>
                        <a:cs typeface="Times New Roman"/>
                        <a:sym typeface="Times New Roman"/>
                      </a:endParaRPr>
                    </a:p>
                  </a:txBody>
                  <a:tcPr marT="45725" marB="45725" marR="91450" marL="91450"/>
                </a:tc>
                <a:tc rowSpan="2">
                  <a:txBody>
                    <a:bodyPr/>
                    <a:lstStyle/>
                    <a:p>
                      <a:pPr indent="0" lvl="0" marL="0" marR="0" rtl="0" algn="l">
                        <a:spcBef>
                          <a:spcPts val="0"/>
                        </a:spcBef>
                        <a:spcAft>
                          <a:spcPts val="0"/>
                        </a:spcAft>
                        <a:buNone/>
                      </a:pPr>
                      <a:r>
                        <a:rPr b="1" i="0" lang="ru-RU" sz="1600" u="none" strike="noStrike">
                          <a:solidFill>
                            <a:schemeClr val="lt1"/>
                          </a:solidFill>
                          <a:latin typeface="Times New Roman"/>
                          <a:ea typeface="Times New Roman"/>
                          <a:cs typeface="Times New Roman"/>
                          <a:sym typeface="Times New Roman"/>
                        </a:rPr>
                        <a:t>Орієнтовний перелік предметів</a:t>
                      </a:r>
                      <a:endParaRPr b="1" i="0" sz="1600" u="none" strike="noStrike">
                        <a:solidFill>
                          <a:schemeClr val="lt1"/>
                        </a:solidFill>
                        <a:latin typeface="Times New Roman"/>
                        <a:ea typeface="Times New Roman"/>
                        <a:cs typeface="Times New Roman"/>
                        <a:sym typeface="Times New Roman"/>
                      </a:endParaRPr>
                    </a:p>
                    <a:p>
                      <a:pPr indent="0" lvl="0" marL="0" marR="0" rtl="0" algn="l">
                        <a:spcBef>
                          <a:spcPts val="0"/>
                        </a:spcBef>
                        <a:spcAft>
                          <a:spcPts val="0"/>
                        </a:spcAft>
                        <a:buNone/>
                      </a:pPr>
                      <a:r>
                        <a:rPr b="1" i="0" lang="ru-RU" sz="1600" u="none" strike="noStrike">
                          <a:solidFill>
                            <a:schemeClr val="lt1"/>
                          </a:solidFill>
                          <a:latin typeface="Times New Roman"/>
                          <a:ea typeface="Times New Roman"/>
                          <a:cs typeface="Times New Roman"/>
                          <a:sym typeface="Times New Roman"/>
                        </a:rPr>
                        <a:t>та галузевих інтегрованих курсів</a:t>
                      </a:r>
                      <a:endParaRPr sz="1600">
                        <a:latin typeface="Times New Roman"/>
                        <a:ea typeface="Times New Roman"/>
                        <a:cs typeface="Times New Roman"/>
                        <a:sym typeface="Times New Roman"/>
                      </a:endParaRPr>
                    </a:p>
                  </a:txBody>
                  <a:tcPr marT="45725" marB="45725" marR="91450" marL="91450"/>
                </a:tc>
                <a:tc gridSpan="5">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Рекомендована кількість</a:t>
                      </a:r>
                      <a:endParaRPr sz="1600">
                        <a:latin typeface="Times New Roman"/>
                        <a:ea typeface="Times New Roman"/>
                        <a:cs typeface="Times New Roman"/>
                        <a:sym typeface="Times New Roman"/>
                      </a:endParaRPr>
                    </a:p>
                    <a:p>
                      <a:pPr indent="0" lvl="0" marL="0" marR="0" rtl="0" algn="l">
                        <a:spcBef>
                          <a:spcPts val="0"/>
                        </a:spcBef>
                        <a:spcAft>
                          <a:spcPts val="0"/>
                        </a:spcAft>
                        <a:buNone/>
                      </a:pPr>
                      <a:r>
                        <a:rPr lang="ru-RU" sz="1600">
                          <a:latin typeface="Times New Roman"/>
                          <a:ea typeface="Times New Roman"/>
                          <a:cs typeface="Times New Roman"/>
                          <a:sym typeface="Times New Roman"/>
                        </a:rPr>
                        <a:t>годин на тиждень у класах</a:t>
                      </a:r>
                      <a:endParaRPr sz="1600">
                        <a:latin typeface="Times New Roman"/>
                        <a:ea typeface="Times New Roman"/>
                        <a:cs typeface="Times New Roman"/>
                        <a:sym typeface="Times New Roman"/>
                      </a:endParaRPr>
                    </a:p>
                  </a:txBody>
                  <a:tcPr marT="45725" marB="45725" marR="91450" marL="91450"/>
                </a:tc>
                <a:tc hMerge="1"/>
                <a:tc hMerge="1"/>
                <a:tc hMerge="1"/>
                <a:tc hMerge="1"/>
                <a:tc rowSpan="2">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Орієнтовний перелік</a:t>
                      </a:r>
                      <a:endParaRPr sz="1600">
                        <a:latin typeface="Times New Roman"/>
                        <a:ea typeface="Times New Roman"/>
                        <a:cs typeface="Times New Roman"/>
                        <a:sym typeface="Times New Roman"/>
                      </a:endParaRPr>
                    </a:p>
                    <a:p>
                      <a:pPr indent="0" lvl="0" marL="0" marR="0" rtl="0" algn="l">
                        <a:spcBef>
                          <a:spcPts val="0"/>
                        </a:spcBef>
                        <a:spcAft>
                          <a:spcPts val="0"/>
                        </a:spcAft>
                        <a:buNone/>
                      </a:pPr>
                      <a:r>
                        <a:rPr lang="ru-RU" sz="1600">
                          <a:latin typeface="Times New Roman"/>
                          <a:ea typeface="Times New Roman"/>
                          <a:cs typeface="Times New Roman"/>
                          <a:sym typeface="Times New Roman"/>
                        </a:rPr>
                        <a:t>міжгалузевих інтегрованих курсів</a:t>
                      </a:r>
                      <a:endParaRPr sz="1600">
                        <a:latin typeface="Times New Roman"/>
                        <a:ea typeface="Times New Roman"/>
                        <a:cs typeface="Times New Roman"/>
                        <a:sym typeface="Times New Roman"/>
                      </a:endParaRPr>
                    </a:p>
                  </a:txBody>
                  <a:tcPr marT="45725" marB="45725" marR="91450" marL="91450"/>
                </a:tc>
              </a:tr>
              <a:tr h="387050">
                <a:tc vMerge="1"/>
                <a:tc vMerge="1"/>
                <a:tc>
                  <a:txBody>
                    <a:bodyPr/>
                    <a:lstStyle/>
                    <a:p>
                      <a:pPr indent="0" lvl="0" marL="0" marR="0" rtl="0" algn="ctr">
                        <a:spcBef>
                          <a:spcPts val="0"/>
                        </a:spcBef>
                        <a:spcAft>
                          <a:spcPts val="0"/>
                        </a:spcAft>
                        <a:buNone/>
                      </a:pPr>
                      <a:r>
                        <a:rPr lang="ru-RU" sz="1600">
                          <a:latin typeface="Times New Roman"/>
                          <a:ea typeface="Times New Roman"/>
                          <a:cs typeface="Times New Roman"/>
                          <a:sym typeface="Times New Roman"/>
                        </a:rPr>
                        <a:t>5</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ctr">
                        <a:spcBef>
                          <a:spcPts val="0"/>
                        </a:spcBef>
                        <a:spcAft>
                          <a:spcPts val="0"/>
                        </a:spcAft>
                        <a:buNone/>
                      </a:pPr>
                      <a:r>
                        <a:rPr lang="ru-RU" sz="1600">
                          <a:latin typeface="Times New Roman"/>
                          <a:ea typeface="Times New Roman"/>
                          <a:cs typeface="Times New Roman"/>
                          <a:sym typeface="Times New Roman"/>
                        </a:rPr>
                        <a:t>6</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ctr">
                        <a:spcBef>
                          <a:spcPts val="0"/>
                        </a:spcBef>
                        <a:spcAft>
                          <a:spcPts val="0"/>
                        </a:spcAft>
                        <a:buNone/>
                      </a:pPr>
                      <a:r>
                        <a:rPr lang="ru-RU" sz="1600">
                          <a:latin typeface="Times New Roman"/>
                          <a:ea typeface="Times New Roman"/>
                          <a:cs typeface="Times New Roman"/>
                          <a:sym typeface="Times New Roman"/>
                        </a:rPr>
                        <a:t>7</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ctr">
                        <a:spcBef>
                          <a:spcPts val="0"/>
                        </a:spcBef>
                        <a:spcAft>
                          <a:spcPts val="0"/>
                        </a:spcAft>
                        <a:buNone/>
                      </a:pPr>
                      <a:r>
                        <a:rPr lang="ru-RU" sz="1600">
                          <a:latin typeface="Times New Roman"/>
                          <a:ea typeface="Times New Roman"/>
                          <a:cs typeface="Times New Roman"/>
                          <a:sym typeface="Times New Roman"/>
                        </a:rPr>
                        <a:t>8</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ctr">
                        <a:spcBef>
                          <a:spcPts val="0"/>
                        </a:spcBef>
                        <a:spcAft>
                          <a:spcPts val="0"/>
                        </a:spcAft>
                        <a:buNone/>
                      </a:pPr>
                      <a:r>
                        <a:rPr lang="ru-RU" sz="1600">
                          <a:latin typeface="Times New Roman"/>
                          <a:ea typeface="Times New Roman"/>
                          <a:cs typeface="Times New Roman"/>
                          <a:sym typeface="Times New Roman"/>
                        </a:rPr>
                        <a:t>9</a:t>
                      </a:r>
                      <a:endParaRPr sz="1600">
                        <a:latin typeface="Times New Roman"/>
                        <a:ea typeface="Times New Roman"/>
                        <a:cs typeface="Times New Roman"/>
                        <a:sym typeface="Times New Roman"/>
                      </a:endParaRPr>
                    </a:p>
                  </a:txBody>
                  <a:tcPr marT="45725" marB="45725" marR="91450" marL="91450"/>
                </a:tc>
                <a:tc vMerge="1"/>
              </a:tr>
              <a:tr h="548650">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Мовно-літературна</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rowSpan="10">
                  <a:txBody>
                    <a:bodyPr/>
                    <a:lstStyle/>
                    <a:p>
                      <a:pPr indent="0" lvl="0" marL="0" marR="0" rtl="0" algn="l">
                        <a:spcBef>
                          <a:spcPts val="0"/>
                        </a:spcBef>
                        <a:spcAft>
                          <a:spcPts val="0"/>
                        </a:spcAft>
                        <a:buNone/>
                      </a:pPr>
                      <a:r>
                        <a:rPr b="1" i="0" lang="ru-RU" sz="1500" u="none" strike="noStrike">
                          <a:solidFill>
                            <a:schemeClr val="dk1"/>
                          </a:solidFill>
                          <a:latin typeface="Times New Roman"/>
                          <a:ea typeface="Times New Roman"/>
                          <a:cs typeface="Times New Roman"/>
                          <a:sym typeface="Times New Roman"/>
                        </a:rPr>
                        <a:t>Міжгалузеві інтегровані курси</a:t>
                      </a:r>
                      <a:r>
                        <a:rPr b="0" i="0" lang="ru-RU" sz="1500" u="none" strike="noStrike">
                          <a:solidFill>
                            <a:schemeClr val="dk1"/>
                          </a:solidFill>
                          <a:latin typeface="Times New Roman"/>
                          <a:ea typeface="Times New Roman"/>
                          <a:cs typeface="Times New Roman"/>
                          <a:sym typeface="Times New Roman"/>
                        </a:rPr>
                        <a:t>*</a:t>
                      </a:r>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Робототехніка. 5-9 клас</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STEM. 5-9 клас</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Драматургія і театр. 5-9 клас</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Фізика та основи техніки. 7-9 клас</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Економіка і право. 9 клас</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Включаються до навчального плану</a:t>
                      </a:r>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освітньої програми за вибором</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закладу освіти у межах загальної</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кількості годин, визначених типовим</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навчальним планом</a:t>
                      </a:r>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*Кількість навчальних годин на вивчення</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міжгалузевих інтегрованих курсів визначає</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заклад освіти з урахуванням навчального</a:t>
                      </a:r>
                      <a:endParaRPr sz="1500">
                        <a:latin typeface="Times New Roman"/>
                        <a:ea typeface="Times New Roman"/>
                        <a:cs typeface="Times New Roman"/>
                        <a:sym typeface="Times New Roman"/>
                      </a:endParaRPr>
                    </a:p>
                  </a:txBody>
                  <a:tcPr marT="45725" marB="45725" marR="91450" marL="91450"/>
                </a:tc>
              </a:tr>
              <a:tr h="381000">
                <a:tc>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Математична</a:t>
                      </a:r>
                      <a:endParaRPr b="0" sz="15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t/>
                      </a:r>
                      <a:endParaRPr sz="1900"/>
                    </a:p>
                  </a:txBody>
                  <a:tcPr marT="45725" marB="45725" marR="91450" marL="91450"/>
                </a:tc>
                <a:tc vMerge="1"/>
              </a:tr>
              <a:tr h="579125">
                <a:tc>
                  <a:txBody>
                    <a:bodyPr/>
                    <a:lstStyle/>
                    <a:p>
                      <a:pPr indent="0" lvl="0" marL="0" marR="0" rtl="0" algn="l">
                        <a:spcBef>
                          <a:spcPts val="0"/>
                        </a:spcBef>
                        <a:spcAft>
                          <a:spcPts val="0"/>
                        </a:spcAft>
                        <a:buNone/>
                      </a:pPr>
                      <a:r>
                        <a:rPr b="1" i="0" lang="ru-RU" sz="1600" u="none" strike="noStrike">
                          <a:solidFill>
                            <a:schemeClr val="dk1"/>
                          </a:solidFill>
                          <a:latin typeface="Times New Roman"/>
                          <a:ea typeface="Times New Roman"/>
                          <a:cs typeface="Times New Roman"/>
                          <a:sym typeface="Times New Roman"/>
                        </a:rPr>
                        <a:t>Природнича</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600" u="none" strike="noStrike">
                          <a:solidFill>
                            <a:schemeClr val="dk1"/>
                          </a:solidFill>
                          <a:latin typeface="Times New Roman"/>
                          <a:ea typeface="Times New Roman"/>
                          <a:cs typeface="Times New Roman"/>
                          <a:sym typeface="Times New Roman"/>
                        </a:rPr>
                        <a:t>Інтегрований курс «Пізнаємо природу»*/</a:t>
                      </a:r>
                      <a:endParaRPr/>
                    </a:p>
                    <a:p>
                      <a:pPr indent="0" lvl="0" marL="0" marR="0" rtl="0" algn="l">
                        <a:spcBef>
                          <a:spcPts val="0"/>
                        </a:spcBef>
                        <a:spcAft>
                          <a:spcPts val="0"/>
                        </a:spcAft>
                        <a:buNone/>
                      </a:pPr>
                      <a:r>
                        <a:rPr b="0" i="0" lang="ru-RU" sz="1600" u="none" strike="noStrike">
                          <a:solidFill>
                            <a:schemeClr val="dk1"/>
                          </a:solidFill>
                          <a:latin typeface="Times New Roman"/>
                          <a:ea typeface="Times New Roman"/>
                          <a:cs typeface="Times New Roman"/>
                          <a:sym typeface="Times New Roman"/>
                        </a:rPr>
                        <a:t>Інтегрований курс «Довкілля»*</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2</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2</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a:txBody>
                  <a:tcPr marT="45725" marB="45725" marR="91450" marL="91450"/>
                </a:tc>
                <a:tc vMerge="1"/>
              </a:tr>
              <a:tr h="381000">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Біологія</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600" u="none" strike="noStrike">
                          <a:solidFill>
                            <a:schemeClr val="dk1"/>
                          </a:solidFill>
                          <a:latin typeface="Times New Roman"/>
                          <a:ea typeface="Times New Roman"/>
                          <a:cs typeface="Times New Roman"/>
                          <a:sym typeface="Times New Roman"/>
                        </a:rPr>
                        <a:t>2,5</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600" u="none" strike="noStrike">
                          <a:solidFill>
                            <a:schemeClr val="dk1"/>
                          </a:solidFill>
                          <a:latin typeface="Times New Roman"/>
                          <a:ea typeface="Times New Roman"/>
                          <a:cs typeface="Times New Roman"/>
                          <a:sym typeface="Times New Roman"/>
                        </a:rPr>
                        <a:t>2,5 </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600"/>
                        <a:buFont typeface="Times New Roman"/>
                        <a:buNone/>
                      </a:pPr>
                      <a:r>
                        <a:rPr b="0" i="0" lang="ru-RU" sz="1600" u="none" strike="noStrike">
                          <a:solidFill>
                            <a:schemeClr val="dk1"/>
                          </a:solidFill>
                          <a:latin typeface="Times New Roman"/>
                          <a:ea typeface="Times New Roman"/>
                          <a:cs typeface="Times New Roman"/>
                          <a:sym typeface="Times New Roman"/>
                        </a:rPr>
                        <a:t>2,5</a:t>
                      </a:r>
                      <a:endParaRPr sz="1600">
                        <a:latin typeface="Times New Roman"/>
                        <a:ea typeface="Times New Roman"/>
                        <a:cs typeface="Times New Roman"/>
                        <a:sym typeface="Times New Roman"/>
                      </a:endParaRPr>
                    </a:p>
                  </a:txBody>
                  <a:tcPr marT="45725" marB="45725" marR="91450" marL="91450"/>
                </a:tc>
                <a:tc vMerge="1"/>
              </a:tr>
              <a:tr h="381000">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Географія</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600" u="none" strike="noStrike">
                          <a:solidFill>
                            <a:schemeClr val="dk1"/>
                          </a:solidFill>
                          <a:latin typeface="Times New Roman"/>
                          <a:ea typeface="Times New Roman"/>
                          <a:cs typeface="Times New Roman"/>
                          <a:sym typeface="Times New Roman"/>
                        </a:rPr>
                        <a:t>2</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600" u="none" strike="noStrike">
                          <a:solidFill>
                            <a:schemeClr val="dk1"/>
                          </a:solidFill>
                          <a:latin typeface="Times New Roman"/>
                          <a:ea typeface="Times New Roman"/>
                          <a:cs typeface="Times New Roman"/>
                          <a:sym typeface="Times New Roman"/>
                        </a:rPr>
                        <a:t>2</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600" u="none" strike="noStrike">
                          <a:solidFill>
                            <a:schemeClr val="dk1"/>
                          </a:solidFill>
                          <a:latin typeface="Times New Roman"/>
                          <a:ea typeface="Times New Roman"/>
                          <a:cs typeface="Times New Roman"/>
                          <a:sym typeface="Times New Roman"/>
                        </a:rPr>
                        <a:t>2</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600"/>
                        <a:buFont typeface="Times New Roman"/>
                        <a:buNone/>
                      </a:pPr>
                      <a:r>
                        <a:rPr b="0" i="0" lang="ru-RU" sz="1600" u="none" strike="noStrike">
                          <a:solidFill>
                            <a:schemeClr val="dk1"/>
                          </a:solidFill>
                          <a:latin typeface="Times New Roman"/>
                          <a:ea typeface="Times New Roman"/>
                          <a:cs typeface="Times New Roman"/>
                          <a:sym typeface="Times New Roman"/>
                        </a:rPr>
                        <a:t>1,5</a:t>
                      </a:r>
                      <a:endParaRPr sz="1600">
                        <a:latin typeface="Times New Roman"/>
                        <a:ea typeface="Times New Roman"/>
                        <a:cs typeface="Times New Roman"/>
                        <a:sym typeface="Times New Roman"/>
                      </a:endParaRPr>
                    </a:p>
                  </a:txBody>
                  <a:tcPr marT="45725" marB="45725" marR="91450" marL="91450"/>
                </a:tc>
                <a:tc vMerge="1"/>
              </a:tr>
              <a:tr h="381000">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Фізика</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2</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2</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3</a:t>
                      </a:r>
                      <a:endParaRPr sz="1600">
                        <a:latin typeface="Times New Roman"/>
                        <a:ea typeface="Times New Roman"/>
                        <a:cs typeface="Times New Roman"/>
                        <a:sym typeface="Times New Roman"/>
                      </a:endParaRPr>
                    </a:p>
                  </a:txBody>
                  <a:tcPr marT="45725" marB="45725" marR="91450" marL="91450"/>
                </a:tc>
                <a:tc vMerge="1"/>
              </a:tr>
              <a:tr h="381000">
                <a:tc>
                  <a:txBody>
                    <a:bodyPr/>
                    <a:lstStyle/>
                    <a:p>
                      <a:pPr indent="0" lvl="0" marL="0" marR="0" rtl="0" algn="l">
                        <a:spcBef>
                          <a:spcPts val="0"/>
                        </a:spcBef>
                        <a:spcAft>
                          <a:spcPts val="0"/>
                        </a:spcAft>
                        <a:buNone/>
                      </a:pPr>
                      <a:r>
                        <a:t/>
                      </a:r>
                      <a:endParaRPr sz="1900"/>
                    </a:p>
                  </a:txBody>
                  <a:tcPr marT="45725" marB="45725" marR="91450" marL="91450"/>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Хімія</a:t>
                      </a:r>
                      <a:endParaRPr sz="1600">
                        <a:latin typeface="Times New Roman"/>
                        <a:ea typeface="Times New Roman"/>
                        <a:cs typeface="Times New Roman"/>
                        <a:sym typeface="Times New Roman"/>
                      </a:endParaRPr>
                    </a:p>
                  </a:txBody>
                  <a:tcPr marT="45725" marB="45725" marR="91450" marL="91450">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1</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2</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2,5</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tcPr>
                </a:tc>
                <a:tc vMerge="1"/>
              </a:tr>
              <a:tr h="777250">
                <a:tc>
                  <a:txBody>
                    <a:bodyPr/>
                    <a:lstStyle/>
                    <a:p>
                      <a:pPr indent="0" lvl="0" marL="0" marR="0" rtl="0" algn="l">
                        <a:spcBef>
                          <a:spcPts val="0"/>
                        </a:spcBef>
                        <a:spcAft>
                          <a:spcPts val="0"/>
                        </a:spcAft>
                        <a:buNone/>
                      </a:pPr>
                      <a:r>
                        <a:t/>
                      </a:r>
                      <a:endParaRPr sz="1900"/>
                    </a:p>
                  </a:txBody>
                  <a:tcPr marT="45725" marB="45725" marR="91450" marL="91450"/>
                </a:tc>
                <a:tc gridSpan="6">
                  <a:txBody>
                    <a:bodyPr/>
                    <a:lstStyle/>
                    <a:p>
                      <a:pPr indent="0" lvl="0" marL="0" marR="0" rtl="0" algn="l">
                        <a:spcBef>
                          <a:spcPts val="0"/>
                        </a:spcBef>
                        <a:spcAft>
                          <a:spcPts val="0"/>
                        </a:spcAft>
                        <a:buNone/>
                      </a:pPr>
                      <a:r>
                        <a:rPr b="1" i="0" lang="ru-RU" sz="1500" u="none" strike="noStrike">
                          <a:solidFill>
                            <a:schemeClr val="dk1"/>
                          </a:solidFill>
                          <a:latin typeface="Times New Roman"/>
                          <a:ea typeface="Times New Roman"/>
                          <a:cs typeface="Times New Roman"/>
                          <a:sym typeface="Times New Roman"/>
                        </a:rPr>
                        <a:t>Інтегрований курс*  </a:t>
                      </a:r>
                      <a:r>
                        <a:rPr b="0" i="0" lang="ru-RU" sz="1500" u="none" strike="noStrike">
                          <a:solidFill>
                            <a:schemeClr val="dk1"/>
                          </a:solidFill>
                          <a:latin typeface="Times New Roman"/>
                          <a:ea typeface="Times New Roman"/>
                          <a:cs typeface="Times New Roman"/>
                          <a:sym typeface="Times New Roman"/>
                        </a:rPr>
                        <a:t>Природничі науки. 5-9 клас</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*До навчального плану освітньої програми за вибором закладу освіти включається або інтегрований курс «Пізнаємо природу» або інтегрований курс «Довкілля»</a:t>
                      </a:r>
                      <a:endParaRPr sz="1500">
                        <a:latin typeface="Times New Roman"/>
                        <a:ea typeface="Times New Roman"/>
                        <a:cs typeface="Times New Roman"/>
                        <a:sym typeface="Times New Roman"/>
                      </a:endParaRPr>
                    </a:p>
                  </a:txBody>
                  <a:tcPr marT="45725" marB="45725" marR="91450" marL="91450"/>
                </a:tc>
                <a:tc hMerge="1"/>
                <a:tc hMerge="1"/>
                <a:tc hMerge="1"/>
                <a:tc hMerge="1"/>
                <a:tc hMerge="1"/>
                <a:tc vMerge="1"/>
              </a:tr>
              <a:tr h="777250">
                <a:tc gridSpan="2">
                  <a:txBody>
                    <a:bodyPr/>
                    <a:lstStyle/>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Додаткові години для вивчення предметів</a:t>
                      </a:r>
                      <a:endParaRPr b="0" i="0" sz="15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500" u="none" strike="noStrike">
                          <a:solidFill>
                            <a:schemeClr val="dk1"/>
                          </a:solidFill>
                          <a:latin typeface="Times New Roman"/>
                          <a:ea typeface="Times New Roman"/>
                          <a:cs typeface="Times New Roman"/>
                          <a:sym typeface="Times New Roman"/>
                        </a:rPr>
                        <a:t>освітніх галузей, курсів за вибором, проведення індивідуальних консультацій та групових занять</a:t>
                      </a:r>
                      <a:endParaRPr sz="1500">
                        <a:latin typeface="Times New Roman"/>
                        <a:ea typeface="Times New Roman"/>
                        <a:cs typeface="Times New Roman"/>
                        <a:sym typeface="Times New Roman"/>
                      </a:endParaRPr>
                    </a:p>
                  </a:txBody>
                  <a:tcPr marT="45725" marB="45725" marR="91450" marL="91450">
                    <a:lnR cap="flat" cmpd="sng" w="12700">
                      <a:solidFill>
                        <a:schemeClr val="dk1"/>
                      </a:solidFill>
                      <a:prstDash val="solid"/>
                      <a:round/>
                      <a:headEnd len="sm" w="sm" type="none"/>
                      <a:tailEnd len="sm" w="sm" type="none"/>
                    </a:lnR>
                  </a:tcPr>
                </a:tc>
                <a:tc hMerge="1"/>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2</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2</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1</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1</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0,5</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tcPr>
                </a:tc>
                <a:tc vMerge="1"/>
              </a:tr>
              <a:tr h="370850">
                <a:tc gridSpan="2">
                  <a:txBody>
                    <a:bodyPr/>
                    <a:lstStyle/>
                    <a:p>
                      <a:pPr indent="0" lvl="0" marL="0" marR="0" rtl="0" algn="l">
                        <a:lnSpc>
                          <a:spcPct val="100000"/>
                        </a:lnSpc>
                        <a:spcBef>
                          <a:spcPts val="0"/>
                        </a:spcBef>
                        <a:spcAft>
                          <a:spcPts val="0"/>
                        </a:spcAft>
                        <a:buClr>
                          <a:schemeClr val="dk1"/>
                        </a:buClr>
                        <a:buSzPts val="1500"/>
                        <a:buFont typeface="Times New Roman"/>
                        <a:buNone/>
                      </a:pPr>
                      <a:r>
                        <a:rPr b="0" i="0" lang="ru-RU" sz="1500" u="none" strike="noStrike">
                          <a:solidFill>
                            <a:schemeClr val="dk1"/>
                          </a:solidFill>
                          <a:latin typeface="Times New Roman"/>
                          <a:ea typeface="Times New Roman"/>
                          <a:cs typeface="Times New Roman"/>
                          <a:sym typeface="Times New Roman"/>
                        </a:rPr>
                        <a:t>Гранично допустиме навчальне навантаження</a:t>
                      </a:r>
                      <a:endParaRPr sz="1500">
                        <a:latin typeface="Times New Roman"/>
                        <a:ea typeface="Times New Roman"/>
                        <a:cs typeface="Times New Roman"/>
                        <a:sym typeface="Times New Roman"/>
                      </a:endParaRPr>
                    </a:p>
                  </a:txBody>
                  <a:tcPr marT="45725" marB="45725" marR="91450" marL="91450">
                    <a:lnR cap="flat" cmpd="sng" w="12700">
                      <a:solidFill>
                        <a:schemeClr val="dk1"/>
                      </a:solidFill>
                      <a:prstDash val="solid"/>
                      <a:round/>
                      <a:headEnd len="sm" w="sm" type="none"/>
                      <a:tailEnd len="sm" w="sm" type="none"/>
                    </a:lnR>
                  </a:tcPr>
                </a:tc>
                <a:tc hMerge="1"/>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28</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31</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32</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33</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33</a:t>
                      </a:r>
                      <a:endParaRPr sz="16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tcPr>
                </a:tc>
                <a:tc vMerge="1"/>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25"/>
          <p:cNvSpPr/>
          <p:nvPr/>
        </p:nvSpPr>
        <p:spPr>
          <a:xfrm>
            <a:off x="1" y="1013450"/>
            <a:ext cx="5197643" cy="57554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300">
                <a:solidFill>
                  <a:schemeClr val="dk1"/>
                </a:solidFill>
                <a:latin typeface="Times New Roman"/>
                <a:ea typeface="Times New Roman"/>
                <a:cs typeface="Times New Roman"/>
                <a:sym typeface="Times New Roman"/>
              </a:rPr>
              <a:t>Модельна навчальна програма - </a:t>
            </a:r>
            <a:r>
              <a:rPr lang="ru-RU" sz="2300">
                <a:solidFill>
                  <a:schemeClr val="dk1"/>
                </a:solidFill>
                <a:latin typeface="Times New Roman"/>
                <a:ea typeface="Times New Roman"/>
                <a:cs typeface="Times New Roman"/>
                <a:sym typeface="Times New Roman"/>
              </a:rPr>
              <a:t>документ, що визначає орієнтовну послідовність досягнення очікуваних результатів навчання учнів, зміст навчального предмета, інтегрованого курсу та види навчальної діяльності учнів, рекомендований для використання в освітньому процесі в порядку, визначеному законодавством</a:t>
            </a:r>
            <a:r>
              <a:rPr b="1" lang="ru-RU" sz="2300">
                <a:solidFill>
                  <a:schemeClr val="dk1"/>
                </a:solidFill>
                <a:latin typeface="Times New Roman"/>
                <a:ea typeface="Times New Roman"/>
                <a:cs typeface="Times New Roman"/>
                <a:sym typeface="Times New Roman"/>
              </a:rPr>
              <a:t>.</a:t>
            </a:r>
            <a:endParaRPr/>
          </a:p>
          <a:p>
            <a:pPr indent="0" lvl="0" marL="0" marR="0" rtl="0" algn="l">
              <a:spcBef>
                <a:spcPts val="0"/>
              </a:spcBef>
              <a:spcAft>
                <a:spcPts val="0"/>
              </a:spcAft>
              <a:buNone/>
            </a:pPr>
            <a:r>
              <a:rPr lang="ru-RU" sz="2300">
                <a:solidFill>
                  <a:schemeClr val="dk1"/>
                </a:solidFill>
                <a:latin typeface="Times New Roman"/>
                <a:ea typeface="Times New Roman"/>
                <a:cs typeface="Times New Roman"/>
                <a:sym typeface="Times New Roman"/>
              </a:rPr>
              <a:t>Модельні навчальні програми можуть бути розроблені для всього рівня базової середньої освіти (5-9 класи) або окремо для кожного циклу: адаптаційного циклу (5-6 класи) та циклу базового предметного навчання (7-9 класи).</a:t>
            </a:r>
            <a:endParaRPr/>
          </a:p>
        </p:txBody>
      </p:sp>
      <p:sp>
        <p:nvSpPr>
          <p:cNvPr id="439" name="Google Shape;439;p25"/>
          <p:cNvSpPr/>
          <p:nvPr/>
        </p:nvSpPr>
        <p:spPr>
          <a:xfrm>
            <a:off x="-2791327" y="3201547"/>
            <a:ext cx="6096000" cy="3847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1900">
                <a:solidFill>
                  <a:schemeClr val="dk1"/>
                </a:solidFill>
                <a:latin typeface="Arial"/>
                <a:ea typeface="Arial"/>
                <a:cs typeface="Arial"/>
                <a:sym typeface="Arial"/>
              </a:rPr>
              <a:t>.. </a:t>
            </a:r>
            <a:endParaRPr sz="1900">
              <a:solidFill>
                <a:schemeClr val="dk1"/>
              </a:solidFill>
              <a:latin typeface="Arial"/>
              <a:ea typeface="Arial"/>
              <a:cs typeface="Arial"/>
              <a:sym typeface="Arial"/>
            </a:endParaRPr>
          </a:p>
        </p:txBody>
      </p:sp>
      <p:graphicFrame>
        <p:nvGraphicFramePr>
          <p:cNvPr id="440" name="Google Shape;440;p25"/>
          <p:cNvGraphicFramePr/>
          <p:nvPr/>
        </p:nvGraphicFramePr>
        <p:xfrm>
          <a:off x="5265821" y="1913021"/>
          <a:ext cx="3000000" cy="3000000"/>
        </p:xfrm>
        <a:graphic>
          <a:graphicData uri="http://schemas.openxmlformats.org/drawingml/2006/table">
            <a:tbl>
              <a:tblPr bandRow="1" firstRow="1">
                <a:noFill/>
                <a:tableStyleId>{267A53C7-472A-43FA-8DE8-D36578C105F3}</a:tableStyleId>
              </a:tblPr>
              <a:tblGrid>
                <a:gridCol w="477250"/>
                <a:gridCol w="1329650"/>
                <a:gridCol w="2254975"/>
                <a:gridCol w="2707900"/>
              </a:tblGrid>
              <a:tr h="671275">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53</a:t>
                      </a:r>
                      <a:endParaRPr sz="1600">
                        <a:latin typeface="Times New Roman"/>
                        <a:ea typeface="Times New Roman"/>
                        <a:cs typeface="Times New Roman"/>
                        <a:sym typeface="Times New Roman"/>
                      </a:endParaRPr>
                    </a:p>
                  </a:txBody>
                  <a:tcPr marT="45725" marB="45725" marR="91450" marL="91450"/>
                </a:tc>
                <a:tc gridSpan="2">
                  <a:txBody>
                    <a:bodyPr/>
                    <a:lstStyle/>
                    <a:p>
                      <a:pPr indent="0" lvl="0" marL="0" marR="0" rtl="0" algn="l">
                        <a:lnSpc>
                          <a:spcPct val="100000"/>
                        </a:lnSpc>
                        <a:spcBef>
                          <a:spcPts val="0"/>
                        </a:spcBef>
                        <a:spcAft>
                          <a:spcPts val="0"/>
                        </a:spcAft>
                        <a:buClr>
                          <a:schemeClr val="dk1"/>
                        </a:buClr>
                        <a:buSzPts val="1600"/>
                        <a:buFont typeface="Times New Roman"/>
                        <a:buNone/>
                      </a:pPr>
                      <a:r>
                        <a:rPr lang="ru-RU" sz="1600">
                          <a:latin typeface="Times New Roman"/>
                          <a:ea typeface="Times New Roman"/>
                          <a:cs typeface="Times New Roman"/>
                          <a:sym typeface="Times New Roman"/>
                        </a:rPr>
                        <a:t>Пізнаємо природу. 5-6 класи (інтегрований курс)</a:t>
                      </a:r>
                      <a:endParaRPr/>
                    </a:p>
                  </a:txBody>
                  <a:tcPr marT="45725" marB="45725" marR="91450" marL="91450"/>
                </a:tc>
                <a:tc hMerge="1"/>
                <a:tc>
                  <a:txBody>
                    <a:bodyPr/>
                    <a:lstStyle/>
                    <a:p>
                      <a:pPr indent="0" lvl="0" marL="0" marR="0" rtl="0" algn="l">
                        <a:spcBef>
                          <a:spcPts val="0"/>
                        </a:spcBef>
                        <a:spcAft>
                          <a:spcPts val="0"/>
                        </a:spcAft>
                        <a:buNone/>
                      </a:pPr>
                      <a:r>
                        <a:t/>
                      </a:r>
                      <a:endParaRPr sz="1900"/>
                    </a:p>
                  </a:txBody>
                  <a:tcPr marT="45725" marB="45725" marR="91450" marL="91450"/>
                </a:tc>
              </a:tr>
              <a:tr h="630900">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54</a:t>
                      </a:r>
                      <a:endParaRPr sz="1600">
                        <a:latin typeface="Times New Roman"/>
                        <a:ea typeface="Times New Roman"/>
                        <a:cs typeface="Times New Roman"/>
                        <a:sym typeface="Times New Roman"/>
                      </a:endParaRPr>
                    </a:p>
                  </a:txBody>
                  <a:tcPr marT="45725" marB="45725" marR="91450" marL="91450"/>
                </a:tc>
                <a:tc gridSpan="2">
                  <a:txBody>
                    <a:bodyPr/>
                    <a:lstStyle/>
                    <a:p>
                      <a:pPr indent="0" lvl="0" marL="0" marR="0" rtl="0" algn="l">
                        <a:lnSpc>
                          <a:spcPct val="100000"/>
                        </a:lnSpc>
                        <a:spcBef>
                          <a:spcPts val="0"/>
                        </a:spcBef>
                        <a:spcAft>
                          <a:spcPts val="0"/>
                        </a:spcAft>
                        <a:buClr>
                          <a:schemeClr val="dk1"/>
                        </a:buClr>
                        <a:buSzPts val="1600"/>
                        <a:buFont typeface="Times New Roman"/>
                        <a:buNone/>
                      </a:pPr>
                      <a:r>
                        <a:rPr lang="ru-RU" sz="1600">
                          <a:latin typeface="Times New Roman"/>
                          <a:ea typeface="Times New Roman"/>
                          <a:cs typeface="Times New Roman"/>
                          <a:sym typeface="Times New Roman"/>
                        </a:rPr>
                        <a:t>Довкілля. 5-6 класи (інтегрований курс)</a:t>
                      </a:r>
                      <a:endParaRPr/>
                    </a:p>
                  </a:txBody>
                  <a:tcPr marT="45725" marB="45725" marR="91450" marL="91450"/>
                </a:tc>
                <a:tc hMerge="1"/>
                <a:tc>
                  <a:txBody>
                    <a:bodyPr/>
                    <a:lstStyle/>
                    <a:p>
                      <a:pPr indent="0" lvl="0" marL="0" marR="0" rtl="0" algn="l">
                        <a:spcBef>
                          <a:spcPts val="0"/>
                        </a:spcBef>
                        <a:spcAft>
                          <a:spcPts val="0"/>
                        </a:spcAft>
                        <a:buNone/>
                      </a:pPr>
                      <a:r>
                        <a:t/>
                      </a:r>
                      <a:endParaRPr sz="1900"/>
                    </a:p>
                  </a:txBody>
                  <a:tcPr marT="45725" marB="45725" marR="91450" marL="91450"/>
                </a:tc>
              </a:tr>
              <a:tr h="429850">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55</a:t>
                      </a:r>
                      <a:endParaRPr sz="1600">
                        <a:latin typeface="Times New Roman"/>
                        <a:ea typeface="Times New Roman"/>
                        <a:cs typeface="Times New Roman"/>
                        <a:sym typeface="Times New Roman"/>
                      </a:endParaRPr>
                    </a:p>
                  </a:txBody>
                  <a:tcPr marT="45725" marB="45725" marR="91450" marL="91450"/>
                </a:tc>
                <a:tc gridSpan="2">
                  <a:txBody>
                    <a:bodyPr/>
                    <a:lstStyle/>
                    <a:p>
                      <a:pPr indent="0" lvl="0" marL="0" marR="0" rtl="0" algn="l">
                        <a:lnSpc>
                          <a:spcPct val="100000"/>
                        </a:lnSpc>
                        <a:spcBef>
                          <a:spcPts val="0"/>
                        </a:spcBef>
                        <a:spcAft>
                          <a:spcPts val="0"/>
                        </a:spcAft>
                        <a:buClr>
                          <a:schemeClr val="dk1"/>
                        </a:buClr>
                        <a:buSzPts val="1600"/>
                        <a:buFont typeface="Times New Roman"/>
                        <a:buNone/>
                      </a:pPr>
                      <a:r>
                        <a:rPr lang="ru-RU" sz="1600">
                          <a:latin typeface="Times New Roman"/>
                          <a:ea typeface="Times New Roman"/>
                          <a:cs typeface="Times New Roman"/>
                          <a:sym typeface="Times New Roman"/>
                        </a:rPr>
                        <a:t>Біологія. 7-9 класи</a:t>
                      </a:r>
                      <a:endParaRPr sz="1600">
                        <a:latin typeface="Times New Roman"/>
                        <a:ea typeface="Times New Roman"/>
                        <a:cs typeface="Times New Roman"/>
                        <a:sym typeface="Times New Roman"/>
                      </a:endParaRPr>
                    </a:p>
                  </a:txBody>
                  <a:tcPr marT="45725" marB="45725" marR="91450" marL="91450"/>
                </a:tc>
                <a:tc hMerge="1"/>
                <a:tc>
                  <a:txBody>
                    <a:bodyPr/>
                    <a:lstStyle/>
                    <a:p>
                      <a:pPr indent="0" lvl="0" marL="0" marR="0" rtl="0" algn="l">
                        <a:spcBef>
                          <a:spcPts val="0"/>
                        </a:spcBef>
                        <a:spcAft>
                          <a:spcPts val="0"/>
                        </a:spcAft>
                        <a:buNone/>
                      </a:pPr>
                      <a:r>
                        <a:t/>
                      </a:r>
                      <a:endParaRPr sz="1900"/>
                    </a:p>
                  </a:txBody>
                  <a:tcPr marT="45725" marB="45725" marR="91450" marL="91450"/>
                </a:tc>
              </a:tr>
              <a:tr h="429850">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56</a:t>
                      </a:r>
                      <a:endParaRPr sz="1600">
                        <a:latin typeface="Times New Roman"/>
                        <a:ea typeface="Times New Roman"/>
                        <a:cs typeface="Times New Roman"/>
                        <a:sym typeface="Times New Roman"/>
                      </a:endParaRPr>
                    </a:p>
                  </a:txBody>
                  <a:tcPr marT="45725" marB="45725" marR="91450" marL="91450"/>
                </a:tc>
                <a:tc gridSpan="2">
                  <a:txBody>
                    <a:bodyPr/>
                    <a:lstStyle/>
                    <a:p>
                      <a:pPr indent="0" lvl="0" marL="0" marR="0" rtl="0" algn="l">
                        <a:lnSpc>
                          <a:spcPct val="100000"/>
                        </a:lnSpc>
                        <a:spcBef>
                          <a:spcPts val="0"/>
                        </a:spcBef>
                        <a:spcAft>
                          <a:spcPts val="0"/>
                        </a:spcAft>
                        <a:buClr>
                          <a:schemeClr val="dk1"/>
                        </a:buClr>
                        <a:buSzPts val="1600"/>
                        <a:buFont typeface="Times New Roman"/>
                        <a:buNone/>
                      </a:pPr>
                      <a:r>
                        <a:rPr lang="ru-RU" sz="1600">
                          <a:latin typeface="Times New Roman"/>
                          <a:ea typeface="Times New Roman"/>
                          <a:cs typeface="Times New Roman"/>
                          <a:sym typeface="Times New Roman"/>
                        </a:rPr>
                        <a:t>Географія. 6-9 класи</a:t>
                      </a:r>
                      <a:endParaRPr sz="1600">
                        <a:latin typeface="Times New Roman"/>
                        <a:ea typeface="Times New Roman"/>
                        <a:cs typeface="Times New Roman"/>
                        <a:sym typeface="Times New Roman"/>
                      </a:endParaRPr>
                    </a:p>
                  </a:txBody>
                  <a:tcPr marT="45725" marB="45725" marR="91450" marL="91450"/>
                </a:tc>
                <a:tc hMerge="1"/>
                <a:tc>
                  <a:txBody>
                    <a:bodyPr/>
                    <a:lstStyle/>
                    <a:p>
                      <a:pPr indent="0" lvl="0" marL="0" marR="0" rtl="0" algn="l">
                        <a:spcBef>
                          <a:spcPts val="0"/>
                        </a:spcBef>
                        <a:spcAft>
                          <a:spcPts val="0"/>
                        </a:spcAft>
                        <a:buNone/>
                      </a:pPr>
                      <a:r>
                        <a:t/>
                      </a:r>
                      <a:endParaRPr sz="1900"/>
                    </a:p>
                  </a:txBody>
                  <a:tcPr marT="45725" marB="45725" marR="91450" marL="91450"/>
                </a:tc>
              </a:tr>
              <a:tr h="429850">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57</a:t>
                      </a:r>
                      <a:endParaRPr sz="1600">
                        <a:latin typeface="Times New Roman"/>
                        <a:ea typeface="Times New Roman"/>
                        <a:cs typeface="Times New Roman"/>
                        <a:sym typeface="Times New Roman"/>
                      </a:endParaRPr>
                    </a:p>
                  </a:txBody>
                  <a:tcPr marT="45725" marB="45725" marR="91450" marL="91450"/>
                </a:tc>
                <a:tc gridSpan="2">
                  <a:txBody>
                    <a:bodyPr/>
                    <a:lstStyle/>
                    <a:p>
                      <a:pPr indent="0" lvl="0" marL="0" marR="0" rtl="0" algn="l">
                        <a:lnSpc>
                          <a:spcPct val="100000"/>
                        </a:lnSpc>
                        <a:spcBef>
                          <a:spcPts val="0"/>
                        </a:spcBef>
                        <a:spcAft>
                          <a:spcPts val="0"/>
                        </a:spcAft>
                        <a:buClr>
                          <a:schemeClr val="dk1"/>
                        </a:buClr>
                        <a:buSzPts val="1600"/>
                        <a:buFont typeface="Times New Roman"/>
                        <a:buNone/>
                      </a:pPr>
                      <a:r>
                        <a:rPr lang="ru-RU" sz="1600">
                          <a:latin typeface="Times New Roman"/>
                          <a:ea typeface="Times New Roman"/>
                          <a:cs typeface="Times New Roman"/>
                          <a:sym typeface="Times New Roman"/>
                        </a:rPr>
                        <a:t>Фізика. 7-9 класи</a:t>
                      </a:r>
                      <a:endParaRPr sz="1600">
                        <a:latin typeface="Times New Roman"/>
                        <a:ea typeface="Times New Roman"/>
                        <a:cs typeface="Times New Roman"/>
                        <a:sym typeface="Times New Roman"/>
                      </a:endParaRPr>
                    </a:p>
                  </a:txBody>
                  <a:tcPr marT="45725" marB="45725" marR="91450" marL="91450"/>
                </a:tc>
                <a:tc hMerge="1"/>
                <a:tc>
                  <a:txBody>
                    <a:bodyPr/>
                    <a:lstStyle/>
                    <a:p>
                      <a:pPr indent="0" lvl="0" marL="0" marR="0" rtl="0" algn="l">
                        <a:spcBef>
                          <a:spcPts val="0"/>
                        </a:spcBef>
                        <a:spcAft>
                          <a:spcPts val="0"/>
                        </a:spcAft>
                        <a:buNone/>
                      </a:pPr>
                      <a:r>
                        <a:t/>
                      </a:r>
                      <a:endParaRPr sz="1900"/>
                    </a:p>
                  </a:txBody>
                  <a:tcPr marT="45725" marB="45725" marR="91450" marL="91450"/>
                </a:tc>
              </a:tr>
              <a:tr h="429850">
                <a:tc>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58</a:t>
                      </a:r>
                      <a:endParaRPr sz="1600">
                        <a:latin typeface="Times New Roman"/>
                        <a:ea typeface="Times New Roman"/>
                        <a:cs typeface="Times New Roman"/>
                        <a:sym typeface="Times New Roman"/>
                      </a:endParaRPr>
                    </a:p>
                  </a:txBody>
                  <a:tcPr marT="45725" marB="45725" marR="91450" marL="91450"/>
                </a:tc>
                <a:tc gridSpan="2">
                  <a:txBody>
                    <a:bodyPr/>
                    <a:lstStyle/>
                    <a:p>
                      <a:pPr indent="0" lvl="0" marL="0" marR="0" rtl="0" algn="l">
                        <a:lnSpc>
                          <a:spcPct val="100000"/>
                        </a:lnSpc>
                        <a:spcBef>
                          <a:spcPts val="0"/>
                        </a:spcBef>
                        <a:spcAft>
                          <a:spcPts val="0"/>
                        </a:spcAft>
                        <a:buClr>
                          <a:schemeClr val="dk1"/>
                        </a:buClr>
                        <a:buSzPts val="1600"/>
                        <a:buFont typeface="Times New Roman"/>
                        <a:buNone/>
                      </a:pPr>
                      <a:r>
                        <a:rPr lang="ru-RU" sz="1600">
                          <a:latin typeface="Times New Roman"/>
                          <a:ea typeface="Times New Roman"/>
                          <a:cs typeface="Times New Roman"/>
                          <a:sym typeface="Times New Roman"/>
                        </a:rPr>
                        <a:t>Хімія. 7-9 класи</a:t>
                      </a:r>
                      <a:endParaRPr sz="1600">
                        <a:latin typeface="Times New Roman"/>
                        <a:ea typeface="Times New Roman"/>
                        <a:cs typeface="Times New Roman"/>
                        <a:sym typeface="Times New Roman"/>
                      </a:endParaRPr>
                    </a:p>
                  </a:txBody>
                  <a:tcPr marT="45725" marB="45725" marR="91450" marL="91450"/>
                </a:tc>
                <a:tc hMerge="1"/>
                <a:tc>
                  <a:txBody>
                    <a:bodyPr/>
                    <a:lstStyle/>
                    <a:p>
                      <a:pPr indent="0" lvl="0" marL="0" marR="0" rtl="0" algn="l">
                        <a:spcBef>
                          <a:spcPts val="0"/>
                        </a:spcBef>
                        <a:spcAft>
                          <a:spcPts val="0"/>
                        </a:spcAft>
                        <a:buNone/>
                      </a:pPr>
                      <a:r>
                        <a:t/>
                      </a:r>
                      <a:endParaRPr sz="1900"/>
                    </a:p>
                  </a:txBody>
                  <a:tcPr marT="45725" marB="45725" marR="91450" marL="91450"/>
                </a:tc>
              </a:tr>
              <a:tr h="671275">
                <a:tc rowSpan="2">
                  <a:txBody>
                    <a:bodyPr/>
                    <a:lstStyle/>
                    <a:p>
                      <a:pPr indent="0" lvl="0" marL="0" marR="0" rtl="0" algn="l">
                        <a:spcBef>
                          <a:spcPts val="0"/>
                        </a:spcBef>
                        <a:spcAft>
                          <a:spcPts val="0"/>
                        </a:spcAft>
                        <a:buNone/>
                      </a:pPr>
                      <a:r>
                        <a:rPr lang="ru-RU" sz="1600">
                          <a:latin typeface="Times New Roman"/>
                          <a:ea typeface="Times New Roman"/>
                          <a:cs typeface="Times New Roman"/>
                          <a:sym typeface="Times New Roman"/>
                        </a:rPr>
                        <a:t>59</a:t>
                      </a:r>
                      <a:endParaRPr sz="1600">
                        <a:latin typeface="Times New Roman"/>
                        <a:ea typeface="Times New Roman"/>
                        <a:cs typeface="Times New Roman"/>
                        <a:sym typeface="Times New Roman"/>
                      </a:endParaRPr>
                    </a:p>
                  </a:txBody>
                  <a:tcPr marT="45725" marB="45725" marR="91450" marL="91450"/>
                </a:tc>
                <a:tc>
                  <a:txBody>
                    <a:bodyPr/>
                    <a:lstStyle/>
                    <a:p>
                      <a:pPr indent="0" lvl="0" marL="0" marR="0" rtl="0" algn="l">
                        <a:spcBef>
                          <a:spcPts val="0"/>
                        </a:spcBef>
                        <a:spcAft>
                          <a:spcPts val="0"/>
                        </a:spcAft>
                        <a:buNone/>
                      </a:pPr>
                      <a:r>
                        <a:rPr b="0" i="0" lang="ru-RU" sz="1600" u="none" strike="noStrike">
                          <a:solidFill>
                            <a:schemeClr val="dk1"/>
                          </a:solidFill>
                          <a:latin typeface="Times New Roman"/>
                          <a:ea typeface="Times New Roman"/>
                          <a:cs typeface="Times New Roman"/>
                          <a:sym typeface="Times New Roman"/>
                        </a:rPr>
                        <a:t>для всього рівня</a:t>
                      </a:r>
                      <a:endParaRPr sz="1600">
                        <a:latin typeface="Times New Roman"/>
                        <a:ea typeface="Times New Roman"/>
                        <a:cs typeface="Times New Roman"/>
                        <a:sym typeface="Times New Roman"/>
                      </a:endParaRPr>
                    </a:p>
                  </a:txBody>
                  <a:tcPr marT="45725" marB="45725" marR="91450" marL="91450"/>
                </a:tc>
                <a:tc gridSpan="2">
                  <a:txBody>
                    <a:bodyPr/>
                    <a:lstStyle/>
                    <a:p>
                      <a:pPr indent="0" lvl="0" marL="0" marR="0" rtl="0" algn="l">
                        <a:lnSpc>
                          <a:spcPct val="100000"/>
                        </a:lnSpc>
                        <a:spcBef>
                          <a:spcPts val="0"/>
                        </a:spcBef>
                        <a:spcAft>
                          <a:spcPts val="0"/>
                        </a:spcAft>
                        <a:buClr>
                          <a:schemeClr val="dk1"/>
                        </a:buClr>
                        <a:buSzPts val="1600"/>
                        <a:buFont typeface="Times New Roman"/>
                        <a:buNone/>
                      </a:pPr>
                      <a:r>
                        <a:rPr b="0" i="0" lang="ru-RU" sz="1600" u="none" strike="noStrike">
                          <a:solidFill>
                            <a:schemeClr val="dk1"/>
                          </a:solidFill>
                          <a:latin typeface="Times New Roman"/>
                          <a:ea typeface="Times New Roman"/>
                          <a:cs typeface="Times New Roman"/>
                          <a:sym typeface="Times New Roman"/>
                        </a:rPr>
                        <a:t>Природничі науки. 5-9 класи (інтегрований курс)</a:t>
                      </a:r>
                      <a:endParaRPr sz="1600">
                        <a:latin typeface="Times New Roman"/>
                        <a:ea typeface="Times New Roman"/>
                        <a:cs typeface="Times New Roman"/>
                        <a:sym typeface="Times New Roman"/>
                      </a:endParaRPr>
                    </a:p>
                    <a:p>
                      <a:pPr indent="0" lvl="0" marL="0" marR="0" rtl="0" algn="l">
                        <a:spcBef>
                          <a:spcPts val="0"/>
                        </a:spcBef>
                        <a:spcAft>
                          <a:spcPts val="0"/>
                        </a:spcAft>
                        <a:buNone/>
                      </a:pPr>
                      <a:r>
                        <a:t/>
                      </a:r>
                      <a:endParaRPr sz="1600">
                        <a:latin typeface="Times New Roman"/>
                        <a:ea typeface="Times New Roman"/>
                        <a:cs typeface="Times New Roman"/>
                        <a:sym typeface="Times New Roman"/>
                      </a:endParaRPr>
                    </a:p>
                  </a:txBody>
                  <a:tcPr marT="45725" marB="45725" marR="91450" marL="91450"/>
                </a:tc>
                <a:tc hMerge="1"/>
              </a:tr>
              <a:tr h="953900">
                <a:tc vMerge="1"/>
                <a:tc>
                  <a:txBody>
                    <a:bodyPr/>
                    <a:lstStyle/>
                    <a:p>
                      <a:pPr indent="0" lvl="0" marL="0" marR="0" rtl="0" algn="l">
                        <a:spcBef>
                          <a:spcPts val="0"/>
                        </a:spcBef>
                        <a:spcAft>
                          <a:spcPts val="0"/>
                        </a:spcAft>
                        <a:buNone/>
                      </a:pPr>
                      <a:r>
                        <a:rPr b="0" i="0" lang="ru-RU" sz="1600" u="none" strike="noStrike">
                          <a:solidFill>
                            <a:schemeClr val="dk1"/>
                          </a:solidFill>
                          <a:latin typeface="Times New Roman"/>
                          <a:ea typeface="Times New Roman"/>
                          <a:cs typeface="Times New Roman"/>
                          <a:sym typeface="Times New Roman"/>
                        </a:rPr>
                        <a:t>для окремих</a:t>
                      </a:r>
                      <a:endParaRPr b="0" i="0" sz="1600" u="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0" i="0" lang="ru-RU" sz="1600" u="none" strike="noStrike">
                          <a:solidFill>
                            <a:schemeClr val="dk1"/>
                          </a:solidFill>
                          <a:latin typeface="Times New Roman"/>
                          <a:ea typeface="Times New Roman"/>
                          <a:cs typeface="Times New Roman"/>
                          <a:sym typeface="Times New Roman"/>
                        </a:rPr>
                        <a:t>циклів</a:t>
                      </a:r>
                      <a:endParaRPr b="0" i="0" sz="1600" u="none" strike="noStrike">
                        <a:solidFill>
                          <a:schemeClr val="dk1"/>
                        </a:solidFill>
                        <a:latin typeface="Times New Roman"/>
                        <a:ea typeface="Times New Roman"/>
                        <a:cs typeface="Times New Roman"/>
                        <a:sym typeface="Times New Roman"/>
                      </a:endParaRPr>
                    </a:p>
                  </a:txBody>
                  <a:tcPr marT="45725" marB="45725" marR="91450" marL="91450"/>
                </a:tc>
                <a:tc gridSpan="2">
                  <a:txBody>
                    <a:bodyPr/>
                    <a:lstStyle/>
                    <a:p>
                      <a:pPr indent="0" lvl="0" marL="0" marR="0" rtl="0" algn="l">
                        <a:lnSpc>
                          <a:spcPct val="100000"/>
                        </a:lnSpc>
                        <a:spcBef>
                          <a:spcPts val="0"/>
                        </a:spcBef>
                        <a:spcAft>
                          <a:spcPts val="0"/>
                        </a:spcAft>
                        <a:buClr>
                          <a:schemeClr val="dk1"/>
                        </a:buClr>
                        <a:buSzPts val="1600"/>
                        <a:buFont typeface="Times New Roman"/>
                        <a:buNone/>
                      </a:pPr>
                      <a:r>
                        <a:rPr b="0" i="0" lang="ru-RU" sz="1600" u="none" strike="noStrike">
                          <a:solidFill>
                            <a:schemeClr val="dk1"/>
                          </a:solidFill>
                          <a:latin typeface="Times New Roman"/>
                          <a:ea typeface="Times New Roman"/>
                          <a:cs typeface="Times New Roman"/>
                          <a:sym typeface="Times New Roman"/>
                        </a:rPr>
                        <a:t>Природничі науки. 5-6 класи (інтегрований курс)</a:t>
                      </a:r>
                      <a:endParaRPr/>
                    </a:p>
                    <a:p>
                      <a:pPr indent="0" lvl="0" marL="0" marR="0" rtl="0" algn="l">
                        <a:lnSpc>
                          <a:spcPct val="100000"/>
                        </a:lnSpc>
                        <a:spcBef>
                          <a:spcPts val="0"/>
                        </a:spcBef>
                        <a:spcAft>
                          <a:spcPts val="0"/>
                        </a:spcAft>
                        <a:buClr>
                          <a:schemeClr val="dk1"/>
                        </a:buClr>
                        <a:buSzPts val="1600"/>
                        <a:buFont typeface="Times New Roman"/>
                        <a:buNone/>
                      </a:pPr>
                      <a:r>
                        <a:rPr b="0" i="0" lang="ru-RU" sz="1600" u="none" strike="noStrike">
                          <a:solidFill>
                            <a:schemeClr val="dk1"/>
                          </a:solidFill>
                          <a:latin typeface="Times New Roman"/>
                          <a:ea typeface="Times New Roman"/>
                          <a:cs typeface="Times New Roman"/>
                          <a:sym typeface="Times New Roman"/>
                        </a:rPr>
                        <a:t>Природничі науки. 7-9 класи (інтегрований курс)</a:t>
                      </a:r>
                      <a:endParaRPr sz="1600">
                        <a:latin typeface="Times New Roman"/>
                        <a:ea typeface="Times New Roman"/>
                        <a:cs typeface="Times New Roman"/>
                        <a:sym typeface="Times New Roman"/>
                      </a:endParaRPr>
                    </a:p>
                  </a:txBody>
                  <a:tcPr marT="45725" marB="45725" marR="91450" marL="91450"/>
                </a:tc>
                <a:tc hMerge="1"/>
              </a:tr>
            </a:tbl>
          </a:graphicData>
        </a:graphic>
      </p:graphicFrame>
      <p:sp>
        <p:nvSpPr>
          <p:cNvPr id="441" name="Google Shape;441;p25"/>
          <p:cNvSpPr/>
          <p:nvPr/>
        </p:nvSpPr>
        <p:spPr>
          <a:xfrm>
            <a:off x="3172956" y="404887"/>
            <a:ext cx="5846088"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3200">
                <a:solidFill>
                  <a:srgbClr val="3A5B6E"/>
                </a:solidFill>
                <a:latin typeface="Times New Roman"/>
                <a:ea typeface="Times New Roman"/>
                <a:cs typeface="Times New Roman"/>
                <a:sym typeface="Times New Roman"/>
              </a:rPr>
              <a:t>Модельні навчальні програми</a:t>
            </a:r>
            <a:endParaRPr b="1" sz="3200">
              <a:solidFill>
                <a:srgbClr val="3A5B6E"/>
              </a:solidFill>
              <a:latin typeface="Times New Roman"/>
              <a:ea typeface="Times New Roman"/>
              <a:cs typeface="Times New Roman"/>
              <a:sym typeface="Times New Roman"/>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26"/>
          <p:cNvSpPr/>
          <p:nvPr/>
        </p:nvSpPr>
        <p:spPr>
          <a:xfrm>
            <a:off x="3172956" y="404887"/>
            <a:ext cx="5846088"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3200">
                <a:solidFill>
                  <a:srgbClr val="3A5B6E"/>
                </a:solidFill>
                <a:latin typeface="Times New Roman"/>
                <a:ea typeface="Times New Roman"/>
                <a:cs typeface="Times New Roman"/>
                <a:sym typeface="Times New Roman"/>
              </a:rPr>
              <a:t>Модельні навчальні програми</a:t>
            </a:r>
            <a:endParaRPr b="1" sz="3200">
              <a:solidFill>
                <a:srgbClr val="3A5B6E"/>
              </a:solidFill>
              <a:latin typeface="Times New Roman"/>
              <a:ea typeface="Times New Roman"/>
              <a:cs typeface="Times New Roman"/>
              <a:sym typeface="Times New Roman"/>
            </a:endParaRPr>
          </a:p>
        </p:txBody>
      </p:sp>
      <p:sp>
        <p:nvSpPr>
          <p:cNvPr id="447" name="Google Shape;447;p26"/>
          <p:cNvSpPr/>
          <p:nvPr/>
        </p:nvSpPr>
        <p:spPr>
          <a:xfrm>
            <a:off x="164432" y="1447167"/>
            <a:ext cx="11863136" cy="3985704"/>
          </a:xfrm>
          <a:prstGeom prst="rect">
            <a:avLst/>
          </a:prstGeom>
          <a:noFill/>
          <a:ln>
            <a:noFill/>
          </a:ln>
        </p:spPr>
        <p:txBody>
          <a:bodyPr anchorCtr="0" anchor="t" bIns="45700" lIns="91425" spcFirstLastPara="1" rIns="91425" wrap="square" tIns="45700">
            <a:spAutoFit/>
          </a:bodyPr>
          <a:lstStyle/>
          <a:p>
            <a:pPr indent="-342866" lvl="0" marL="342866" marR="0" rtl="0" algn="l">
              <a:spcBef>
                <a:spcPts val="0"/>
              </a:spcBef>
              <a:spcAft>
                <a:spcPts val="0"/>
              </a:spcAft>
              <a:buClr>
                <a:schemeClr val="dk1"/>
              </a:buClr>
              <a:buSzPts val="2300"/>
              <a:buFont typeface="Noto Sans Symbols"/>
              <a:buChar char="✔"/>
            </a:pPr>
            <a:r>
              <a:rPr b="1" lang="ru-RU" sz="2300">
                <a:solidFill>
                  <a:schemeClr val="dk1"/>
                </a:solidFill>
                <a:latin typeface="Times New Roman"/>
                <a:ea typeface="Times New Roman"/>
                <a:cs typeface="Times New Roman"/>
                <a:sym typeface="Times New Roman"/>
              </a:rPr>
              <a:t>50. Модельна  навчальна  програма  «Пізнаємо  природу». 5-6  класи (інтегрований  курс)»  для  закладів  загальної  середньої  освіти  (авт. Коршевнюк Т. В.) </a:t>
            </a:r>
            <a:endParaRPr/>
          </a:p>
          <a:p>
            <a:pPr indent="-342866" lvl="0" marL="342866" marR="0" rtl="0" algn="l">
              <a:spcBef>
                <a:spcPts val="0"/>
              </a:spcBef>
              <a:spcAft>
                <a:spcPts val="0"/>
              </a:spcAft>
              <a:buClr>
                <a:schemeClr val="dk1"/>
              </a:buClr>
              <a:buSzPts val="2300"/>
              <a:buFont typeface="Noto Sans Symbols"/>
              <a:buChar char="✔"/>
            </a:pPr>
            <a:r>
              <a:rPr b="1" lang="ru-RU" sz="2300">
                <a:solidFill>
                  <a:schemeClr val="dk1"/>
                </a:solidFill>
                <a:latin typeface="Times New Roman"/>
                <a:ea typeface="Times New Roman"/>
                <a:cs typeface="Times New Roman"/>
                <a:sym typeface="Times New Roman"/>
              </a:rPr>
              <a:t>51. Модельна  навчальна  програма  «Пізнаємо  природу».  5-6  класи (інтегрований  курс)»  для  закладів  загальної  середньої  освіти  (авт.  Біда  Д. Д., Гільберг Т. Г., Колісник Я. І.). </a:t>
            </a:r>
            <a:endParaRPr/>
          </a:p>
          <a:p>
            <a:pPr indent="-342866" lvl="0" marL="342866" marR="0" rtl="0" algn="l">
              <a:spcBef>
                <a:spcPts val="0"/>
              </a:spcBef>
              <a:spcAft>
                <a:spcPts val="0"/>
              </a:spcAft>
              <a:buClr>
                <a:schemeClr val="dk1"/>
              </a:buClr>
              <a:buSzPts val="2300"/>
              <a:buFont typeface="Noto Sans Symbols"/>
              <a:buChar char="✔"/>
            </a:pPr>
            <a:r>
              <a:rPr b="1" lang="ru-RU" sz="2300">
                <a:solidFill>
                  <a:schemeClr val="dk1"/>
                </a:solidFill>
                <a:latin typeface="Times New Roman"/>
                <a:ea typeface="Times New Roman"/>
                <a:cs typeface="Times New Roman"/>
                <a:sym typeface="Times New Roman"/>
              </a:rPr>
              <a:t>52. Модельна  навчальна  програма  «Пізнаємо  природу.  5-6  класи (інтегрований  курс)»  для  закладів  загальної  середньої  освіти  (авт.  Шаламов Р. В., Каліберда М. С., Григорович О. В., Фіцайло С. С.). </a:t>
            </a:r>
            <a:endParaRPr/>
          </a:p>
          <a:p>
            <a:pPr indent="-342866" lvl="0" marL="342866" marR="0" rtl="0" algn="l">
              <a:spcBef>
                <a:spcPts val="0"/>
              </a:spcBef>
              <a:spcAft>
                <a:spcPts val="0"/>
              </a:spcAft>
              <a:buClr>
                <a:schemeClr val="dk1"/>
              </a:buClr>
              <a:buSzPts val="2300"/>
              <a:buFont typeface="Noto Sans Symbols"/>
              <a:buChar char="✔"/>
            </a:pPr>
            <a:r>
              <a:rPr b="1" lang="ru-RU" sz="2300">
                <a:solidFill>
                  <a:schemeClr val="dk1"/>
                </a:solidFill>
                <a:latin typeface="Times New Roman"/>
                <a:ea typeface="Times New Roman"/>
                <a:cs typeface="Times New Roman"/>
                <a:sym typeface="Times New Roman"/>
              </a:rPr>
              <a:t>53. Модельна  навчальна  програма  «Природничі  науки.  5-6  класи (інтегрований курс)» для закладів загальної середньої освіти (авт. Білик Ж. І., Засєкіна Т. М., Лашевська Г. А., Яценко В. С.). </a:t>
            </a:r>
            <a:endParaRPr/>
          </a:p>
        </p:txBody>
      </p:sp>
      <p:sp>
        <p:nvSpPr>
          <p:cNvPr id="448" name="Google Shape;448;p26"/>
          <p:cNvSpPr/>
          <p:nvPr/>
        </p:nvSpPr>
        <p:spPr>
          <a:xfrm>
            <a:off x="3483143" y="985505"/>
            <a:ext cx="5225716"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chemeClr val="dk1"/>
                </a:solidFill>
                <a:latin typeface="Times New Roman"/>
                <a:ea typeface="Times New Roman"/>
                <a:cs typeface="Times New Roman"/>
                <a:sym typeface="Times New Roman"/>
              </a:rPr>
              <a:t>Наказ МОН від 12.07.2021 № 795 </a:t>
            </a:r>
            <a:endParaRPr/>
          </a:p>
        </p:txBody>
      </p:sp>
      <p:sp>
        <p:nvSpPr>
          <p:cNvPr id="449" name="Google Shape;449;p26"/>
          <p:cNvSpPr/>
          <p:nvPr/>
        </p:nvSpPr>
        <p:spPr>
          <a:xfrm>
            <a:off x="30853" y="6038540"/>
            <a:ext cx="7295839" cy="5078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700" u="sng">
                <a:solidFill>
                  <a:schemeClr val="dk1"/>
                </a:solidFill>
                <a:latin typeface="Times New Roman"/>
                <a:ea typeface="Times New Roman"/>
                <a:cs typeface="Times New Roman"/>
                <a:sym typeface="Times New Roman"/>
                <a:hlinkClick r:id="rId3">
                  <a:extLst>
                    <a:ext uri="{A12FA001-AC4F-418D-AE19-62706E023703}">
                      <ahyp:hlinkClr val="tx"/>
                    </a:ext>
                  </a:extLst>
                </a:hlinkClick>
              </a:rPr>
              <a:t>https://imzo.gov.ua/pryrodnycha-osvitnia-haluz/</a:t>
            </a:r>
            <a:endParaRPr b="1" sz="2700">
              <a:solidFill>
                <a:schemeClr val="dk1"/>
              </a:solidFill>
              <a:latin typeface="Times New Roman"/>
              <a:ea typeface="Times New Roman"/>
              <a:cs typeface="Times New Roman"/>
              <a:sym typeface="Times New Roman"/>
            </a:endParaRPr>
          </a:p>
        </p:txBody>
      </p:sp>
      <p:sp>
        <p:nvSpPr>
          <p:cNvPr id="450" name="Google Shape;450;p26"/>
          <p:cNvSpPr/>
          <p:nvPr/>
        </p:nvSpPr>
        <p:spPr>
          <a:xfrm>
            <a:off x="7066365" y="6038544"/>
            <a:ext cx="5125635"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chemeClr val="dk1"/>
                </a:solidFill>
                <a:latin typeface="Times New Roman"/>
                <a:ea typeface="Times New Roman"/>
                <a:cs typeface="Times New Roman"/>
                <a:sym typeface="Times New Roman"/>
              </a:rPr>
              <a:t>презентаціі до модельних програм</a:t>
            </a:r>
            <a:endParaRPr b="1" sz="2400">
              <a:solidFill>
                <a:schemeClr val="dk1"/>
              </a:solidFill>
              <a:latin typeface="Times New Roman"/>
              <a:ea typeface="Times New Roman"/>
              <a:cs typeface="Times New Roman"/>
              <a:sym typeface="Times New Roman"/>
            </a:endParaRPr>
          </a:p>
        </p:txBody>
      </p:sp>
      <p:sp>
        <p:nvSpPr>
          <p:cNvPr id="451" name="Google Shape;451;p26"/>
          <p:cNvSpPr/>
          <p:nvPr/>
        </p:nvSpPr>
        <p:spPr>
          <a:xfrm>
            <a:off x="164432" y="5253251"/>
            <a:ext cx="11863136" cy="92332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700" u="sng">
                <a:solidFill>
                  <a:srgbClr val="349393"/>
                </a:solidFill>
                <a:latin typeface="Times New Roman"/>
                <a:ea typeface="Times New Roman"/>
                <a:cs typeface="Times New Roman"/>
                <a:sym typeface="Times New Roman"/>
                <a:hlinkClick r:id="rId4">
                  <a:extLst>
                    <a:ext uri="{A12FA001-AC4F-418D-AE19-62706E023703}">
                      <ahyp:hlinkClr val="tx"/>
                    </a:ext>
                  </a:extLst>
                </a:hlinkClick>
              </a:rPr>
              <a:t>https://imzo.gov.ua/model-ni-navchal-ni-prohramy/pryrodnycha-osvitnia-haluz/</a:t>
            </a:r>
            <a:endParaRPr b="1" sz="2700">
              <a:solidFill>
                <a:srgbClr val="349393"/>
              </a:solidFill>
              <a:latin typeface="Times New Roman"/>
              <a:ea typeface="Times New Roman"/>
              <a:cs typeface="Times New Roman"/>
              <a:sym typeface="Times New Roman"/>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27"/>
          <p:cNvSpPr/>
          <p:nvPr/>
        </p:nvSpPr>
        <p:spPr>
          <a:xfrm>
            <a:off x="1567342" y="404887"/>
            <a:ext cx="9057335" cy="58477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3200">
                <a:solidFill>
                  <a:srgbClr val="3A5B6E"/>
                </a:solidFill>
                <a:latin typeface="Times New Roman"/>
                <a:ea typeface="Times New Roman"/>
                <a:cs typeface="Times New Roman"/>
                <a:sym typeface="Times New Roman"/>
              </a:rPr>
              <a:t>Лист МОН щодо організації освітнього процесу</a:t>
            </a:r>
            <a:endParaRPr b="1" sz="3200">
              <a:solidFill>
                <a:srgbClr val="3A5B6E"/>
              </a:solidFill>
              <a:latin typeface="Times New Roman"/>
              <a:ea typeface="Times New Roman"/>
              <a:cs typeface="Times New Roman"/>
              <a:sym typeface="Times New Roman"/>
            </a:endParaRPr>
          </a:p>
        </p:txBody>
      </p:sp>
      <p:sp>
        <p:nvSpPr>
          <p:cNvPr id="457" name="Google Shape;457;p27"/>
          <p:cNvSpPr/>
          <p:nvPr/>
        </p:nvSpPr>
        <p:spPr>
          <a:xfrm>
            <a:off x="387015" y="1711382"/>
            <a:ext cx="11417969" cy="440120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Arial"/>
                <a:ea typeface="Arial"/>
                <a:cs typeface="Arial"/>
                <a:sym typeface="Arial"/>
              </a:rPr>
              <a:t>Варіант  1  </a:t>
            </a:r>
            <a:r>
              <a:rPr lang="ru-RU" sz="2000">
                <a:solidFill>
                  <a:schemeClr val="dk1"/>
                </a:solidFill>
                <a:latin typeface="Arial"/>
                <a:ea typeface="Arial"/>
                <a:cs typeface="Arial"/>
                <a:sym typeface="Arial"/>
              </a:rPr>
              <a:t>–  низький  рівень  захворюваності,  «зелений»  рівень епідемічної  небезпеки  (відповідно  до  класифікації,  визначеної  постановою  Кабінету Міністрів України від 9 грудня 2020 року № 1236).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Відвідування закладів освіти здобувачами освіти дозволено в звичайному (очному) режимі (початкова, базова та профільна середня освіта).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Може організовуватися «змішане» навчання (за рішенням педради закладу освіти).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lang="ru-RU" sz="2000">
                <a:solidFill>
                  <a:schemeClr val="dk1"/>
                </a:solidFill>
                <a:latin typeface="Arial"/>
                <a:ea typeface="Arial"/>
                <a:cs typeface="Arial"/>
                <a:sym typeface="Arial"/>
              </a:rPr>
              <a:t>Діяльність інклюзивно-ресурсних центрів (ІРЦ):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  надання  очних  психолого-педагогічних  та  корекційно-розвиткових послуг у закладі освіти, ІРЦ;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  комплексна оцінка з метою визначення особливих освітніх потреб дитини у закладі освіти,  ІРЦ, за місцем проживання (перебування) дитини;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  участь  в  командах  психолого-педагогічного  супроводу  дитини  з особливими освітніми потребами, психолого-педагогічних комісіях спеціальних закладів.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28"/>
          <p:cNvSpPr/>
          <p:nvPr/>
        </p:nvSpPr>
        <p:spPr>
          <a:xfrm>
            <a:off x="1675625" y="428950"/>
            <a:ext cx="9057335" cy="58477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3200">
                <a:solidFill>
                  <a:srgbClr val="3A5B6E"/>
                </a:solidFill>
                <a:latin typeface="Times New Roman"/>
                <a:ea typeface="Times New Roman"/>
                <a:cs typeface="Times New Roman"/>
                <a:sym typeface="Times New Roman"/>
              </a:rPr>
              <a:t>Лист МОН щодо організації освітнього процесу</a:t>
            </a:r>
            <a:endParaRPr b="1" sz="3200">
              <a:solidFill>
                <a:srgbClr val="3A5B6E"/>
              </a:solidFill>
              <a:latin typeface="Times New Roman"/>
              <a:ea typeface="Times New Roman"/>
              <a:cs typeface="Times New Roman"/>
              <a:sym typeface="Times New Roman"/>
            </a:endParaRPr>
          </a:p>
        </p:txBody>
      </p:sp>
      <p:sp>
        <p:nvSpPr>
          <p:cNvPr id="463" name="Google Shape;463;p28"/>
          <p:cNvSpPr/>
          <p:nvPr/>
        </p:nvSpPr>
        <p:spPr>
          <a:xfrm>
            <a:off x="156411" y="1324557"/>
            <a:ext cx="11790947" cy="40934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Arial"/>
                <a:ea typeface="Arial"/>
                <a:cs typeface="Arial"/>
                <a:sym typeface="Arial"/>
              </a:rPr>
              <a:t>Варіант  2</a:t>
            </a:r>
            <a:r>
              <a:rPr lang="ru-RU" sz="2000">
                <a:solidFill>
                  <a:schemeClr val="dk1"/>
                </a:solidFill>
                <a:latin typeface="Arial"/>
                <a:ea typeface="Arial"/>
                <a:cs typeface="Arial"/>
                <a:sym typeface="Arial"/>
              </a:rPr>
              <a:t>  –  високий  рівень  захворюваності,  «червоний»  рівень епідемічної небезпеки.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Відвідування закладів освіти заборонено, крім закладів дошкільної освіти, спеціальних  закладів  освіти  та  учнів  1-4  класів  закладів  загальної  середньої освіти.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Освітній процес забезпечуватиметься у такий спосіб: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  початкова школа – очне або «змішане» навчання (як дистанційно, так і в закладах освіти із дотриманням правил дистанціювання та гігієни);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  базова  та  профільна  середня  освіта  –  освітній  процес  забезпечується дистанційно;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  спеціальні заклади освіти (початкова, базова та профільна середня освіта)  – очне або «змішане» навчання (як дистанційно, так і в закладах освіти). </a:t>
            </a:r>
            <a:endParaRPr/>
          </a:p>
          <a:p>
            <a:pPr indent="0" lvl="0" marL="0" marR="0" rtl="0" algn="l">
              <a:spcBef>
                <a:spcPts val="0"/>
              </a:spcBef>
              <a:spcAft>
                <a:spcPts val="0"/>
              </a:spcAft>
              <a:buNone/>
            </a:pPr>
            <a:r>
              <a:rPr b="1" i="1" lang="ru-RU" sz="2000">
                <a:solidFill>
                  <a:schemeClr val="dk1"/>
                </a:solidFill>
                <a:latin typeface="Arial"/>
                <a:ea typeface="Arial"/>
                <a:cs typeface="Arial"/>
                <a:sym typeface="Arial"/>
              </a:rPr>
              <a:t>Рішення про «змішане» навчання приймає педрада закладу освіти.  </a:t>
            </a:r>
            <a:endParaRPr b="1" i="1"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lang="ru-RU" sz="2000">
                <a:solidFill>
                  <a:schemeClr val="dk1"/>
                </a:solidFill>
                <a:latin typeface="Arial"/>
                <a:ea typeface="Arial"/>
                <a:cs typeface="Arial"/>
                <a:sym typeface="Arial"/>
              </a:rPr>
              <a:t>Діяльність ІРЦ: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  надання  очних  психолого-педагогічних  та  корекційно-розвиткових послуг у ІРЦ;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29"/>
          <p:cNvSpPr/>
          <p:nvPr/>
        </p:nvSpPr>
        <p:spPr>
          <a:xfrm>
            <a:off x="1675625" y="428950"/>
            <a:ext cx="9057335" cy="58477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3200">
                <a:solidFill>
                  <a:srgbClr val="3A5B6E"/>
                </a:solidFill>
                <a:latin typeface="Times New Roman"/>
                <a:ea typeface="Times New Roman"/>
                <a:cs typeface="Times New Roman"/>
                <a:sym typeface="Times New Roman"/>
              </a:rPr>
              <a:t>Лист МОН щодо організації освітнього процесу</a:t>
            </a:r>
            <a:endParaRPr b="1" sz="3200">
              <a:solidFill>
                <a:srgbClr val="3A5B6E"/>
              </a:solidFill>
              <a:latin typeface="Times New Roman"/>
              <a:ea typeface="Times New Roman"/>
              <a:cs typeface="Times New Roman"/>
              <a:sym typeface="Times New Roman"/>
            </a:endParaRPr>
          </a:p>
        </p:txBody>
      </p:sp>
      <p:sp>
        <p:nvSpPr>
          <p:cNvPr id="469" name="Google Shape;469;p29"/>
          <p:cNvSpPr/>
          <p:nvPr/>
        </p:nvSpPr>
        <p:spPr>
          <a:xfrm>
            <a:off x="192505" y="1242151"/>
            <a:ext cx="11648582" cy="470898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2000">
                <a:solidFill>
                  <a:schemeClr val="dk1"/>
                </a:solidFill>
                <a:latin typeface="Arial"/>
                <a:ea typeface="Arial"/>
                <a:cs typeface="Arial"/>
                <a:sym typeface="Arial"/>
              </a:rPr>
              <a:t> </a:t>
            </a:r>
            <a:r>
              <a:rPr b="1" lang="ru-RU" sz="2000">
                <a:solidFill>
                  <a:schemeClr val="dk1"/>
                </a:solidFill>
                <a:latin typeface="Arial"/>
                <a:ea typeface="Arial"/>
                <a:cs typeface="Arial"/>
                <a:sym typeface="Arial"/>
              </a:rPr>
              <a:t>Варіант  3</a:t>
            </a:r>
            <a:r>
              <a:rPr lang="ru-RU" sz="2000">
                <a:solidFill>
                  <a:schemeClr val="dk1"/>
                </a:solidFill>
                <a:latin typeface="Arial"/>
                <a:ea typeface="Arial"/>
                <a:cs typeface="Arial"/>
                <a:sym typeface="Arial"/>
              </a:rPr>
              <a:t>  –  середній  рівень  захворюваності  –  «жовтий»  і«помаранчевий» рівні епідемічної небезпеки.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Відвідування закладів освіти дозволено в звичайному режимі (початкова, базова  та  профільна  середня  освіта).  Може  організовуватися  «змішане» навчання (за рішенням педради закладу освіти).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Відвідування  закладів  освіти  може  бути  заборонено  у  разі,  коли  на самоізоляції  через  контакт  з  пацієнтом  з  підтвердженим  випадком  COVID-19 перебуває  більше,  як  50  %  здобувачів  освіти  та  персоналу  закладу  освіти.  У такому  випадку  освітній  процес  у  загальній  середній  та  спеціальній  освіті  забезпечується  дистанційно.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lang="ru-RU" sz="2000">
                <a:solidFill>
                  <a:schemeClr val="dk1"/>
                </a:solidFill>
                <a:latin typeface="Arial"/>
                <a:ea typeface="Arial"/>
                <a:cs typeface="Arial"/>
                <a:sym typeface="Arial"/>
              </a:rPr>
              <a:t>Діяльність ІРЦ: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  надання  очних  психолого-педагогічних  та  корекційно-розвиткових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послуг у закладі освіти, ІРЦ;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  комплексна оцінка з метою визначення особливих освітніх потреб дитини </a:t>
            </a:r>
            <a:endParaRPr/>
          </a:p>
          <a:p>
            <a:pPr indent="0" lvl="0" marL="0" marR="0" rtl="0" algn="l">
              <a:spcBef>
                <a:spcPts val="0"/>
              </a:spcBef>
              <a:spcAft>
                <a:spcPts val="0"/>
              </a:spcAft>
              <a:buNone/>
            </a:pPr>
            <a:r>
              <a:rPr lang="ru-RU" sz="2000">
                <a:solidFill>
                  <a:schemeClr val="dk1"/>
                </a:solidFill>
                <a:latin typeface="Arial"/>
                <a:ea typeface="Arial"/>
                <a:cs typeface="Arial"/>
                <a:sym typeface="Arial"/>
              </a:rPr>
              <a:t>у закладі освіти, ІРЦ за місцем проживання (перебування) дитини;</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
          <p:cNvSpPr txBox="1"/>
          <p:nvPr>
            <p:ph idx="1" type="body"/>
          </p:nvPr>
        </p:nvSpPr>
        <p:spPr>
          <a:xfrm>
            <a:off x="609600" y="1981200"/>
            <a:ext cx="10972800" cy="3886200"/>
          </a:xfrm>
          <a:prstGeom prst="rect">
            <a:avLst/>
          </a:prstGeom>
          <a:noFill/>
          <a:ln>
            <a:noFill/>
          </a:ln>
        </p:spPr>
        <p:txBody>
          <a:bodyPr anchorCtr="0" anchor="t" bIns="45700" lIns="91425" spcFirstLastPara="1" rIns="91425" wrap="square" tIns="45700">
            <a:noAutofit/>
          </a:bodyPr>
          <a:lstStyle/>
          <a:p>
            <a:pPr indent="-190465" lvl="0" marL="342866" rtl="0" algn="l">
              <a:spcBef>
                <a:spcPts val="0"/>
              </a:spcBef>
              <a:spcAft>
                <a:spcPts val="0"/>
              </a:spcAft>
              <a:buSzPts val="2400"/>
              <a:buNone/>
            </a:pPr>
            <a:r>
              <a:t/>
            </a:r>
            <a:endParaRPr/>
          </a:p>
        </p:txBody>
      </p:sp>
      <p:sp>
        <p:nvSpPr>
          <p:cNvPr id="260" name="Google Shape;260;p3"/>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pic>
        <p:nvPicPr>
          <p:cNvPr descr="Human hand and atom molecule as science concept. 3d rendering - 97856277" id="261" name="Google Shape;261;p3"/>
          <p:cNvPicPr preferRelativeResize="0"/>
          <p:nvPr/>
        </p:nvPicPr>
        <p:blipFill rotWithShape="1">
          <a:blip r:embed="rId3">
            <a:alphaModFix/>
          </a:blip>
          <a:srcRect b="0" l="0" r="0" t="0"/>
          <a:stretch/>
        </p:blipFill>
        <p:spPr>
          <a:xfrm>
            <a:off x="7" y="1"/>
            <a:ext cx="12191999" cy="6858000"/>
          </a:xfrm>
          <a:prstGeom prst="rect">
            <a:avLst/>
          </a:prstGeom>
          <a:noFill/>
          <a:ln>
            <a:noFill/>
          </a:ln>
        </p:spPr>
      </p:pic>
      <p:sp>
        <p:nvSpPr>
          <p:cNvPr id="262" name="Google Shape;262;p3"/>
          <p:cNvSpPr/>
          <p:nvPr/>
        </p:nvSpPr>
        <p:spPr>
          <a:xfrm>
            <a:off x="352927" y="2166555"/>
            <a:ext cx="7022432" cy="193899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4000">
                <a:solidFill>
                  <a:schemeClr val="lt1"/>
                </a:solidFill>
                <a:latin typeface="Times New Roman"/>
                <a:ea typeface="Times New Roman"/>
                <a:cs typeface="Times New Roman"/>
                <a:sym typeface="Times New Roman"/>
              </a:rPr>
              <a:t>І. НОРМАТИВНО-ПРАВОВЕ </a:t>
            </a:r>
            <a:br>
              <a:rPr b="1" lang="ru-RU" sz="4000">
                <a:solidFill>
                  <a:schemeClr val="lt1"/>
                </a:solidFill>
                <a:latin typeface="Times New Roman"/>
                <a:ea typeface="Times New Roman"/>
                <a:cs typeface="Times New Roman"/>
                <a:sym typeface="Times New Roman"/>
              </a:rPr>
            </a:br>
            <a:r>
              <a:rPr b="1" lang="ru-RU" sz="4000">
                <a:solidFill>
                  <a:schemeClr val="lt1"/>
                </a:solidFill>
                <a:latin typeface="Times New Roman"/>
                <a:ea typeface="Times New Roman"/>
                <a:cs typeface="Times New Roman"/>
                <a:sym typeface="Times New Roman"/>
              </a:rPr>
              <a:t>ЗАБЕЗПЕЧЕННЯ ВИКЛАДАННЯ ХІМІЇ</a:t>
            </a:r>
            <a:endParaRPr sz="4000">
              <a:solidFill>
                <a:schemeClr val="lt1"/>
              </a:solidFill>
              <a:latin typeface="Times New Roman"/>
              <a:ea typeface="Times New Roman"/>
              <a:cs typeface="Times New Roman"/>
              <a:sym typeface="Times New Roman"/>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pic>
        <p:nvPicPr>
          <p:cNvPr descr="图片2" id="474" name="Google Shape;474;p30"/>
          <p:cNvPicPr preferRelativeResize="0"/>
          <p:nvPr/>
        </p:nvPicPr>
        <p:blipFill rotWithShape="1">
          <a:blip r:embed="rId3">
            <a:alphaModFix/>
          </a:blip>
          <a:srcRect b="0" l="0" r="0" t="0"/>
          <a:stretch/>
        </p:blipFill>
        <p:spPr>
          <a:xfrm>
            <a:off x="-293724" y="0"/>
            <a:ext cx="12626095" cy="7303168"/>
          </a:xfrm>
          <a:prstGeom prst="rect">
            <a:avLst/>
          </a:prstGeom>
          <a:noFill/>
          <a:ln>
            <a:noFill/>
          </a:ln>
        </p:spPr>
      </p:pic>
      <p:sp>
        <p:nvSpPr>
          <p:cNvPr id="475" name="Google Shape;475;p30"/>
          <p:cNvSpPr/>
          <p:nvPr/>
        </p:nvSpPr>
        <p:spPr>
          <a:xfrm>
            <a:off x="90201" y="1090414"/>
            <a:ext cx="8200643" cy="280076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4400" cap="none">
                <a:solidFill>
                  <a:srgbClr val="349393"/>
                </a:solidFill>
                <a:latin typeface="Arial"/>
                <a:ea typeface="Arial"/>
                <a:cs typeface="Arial"/>
                <a:sym typeface="Arial"/>
              </a:rPr>
              <a:t>МЕТОДИЧНІ РЕКОМЕНДАЦІЇ </a:t>
            </a:r>
            <a:endParaRPr/>
          </a:p>
          <a:p>
            <a:pPr indent="0" lvl="0" marL="0" marR="0" rtl="0" algn="ctr">
              <a:spcBef>
                <a:spcPts val="0"/>
              </a:spcBef>
              <a:spcAft>
                <a:spcPts val="0"/>
              </a:spcAft>
              <a:buNone/>
            </a:pPr>
            <a:r>
              <a:rPr b="1" lang="ru-RU" sz="4400" cap="none">
                <a:solidFill>
                  <a:srgbClr val="349393"/>
                </a:solidFill>
                <a:latin typeface="Arial"/>
                <a:ea typeface="Arial"/>
                <a:cs typeface="Arial"/>
                <a:sym typeface="Arial"/>
              </a:rPr>
              <a:t>ЩОДО ВИКЛАДАННЯ ХІМІЇ </a:t>
            </a:r>
            <a:endParaRPr/>
          </a:p>
          <a:p>
            <a:pPr indent="0" lvl="0" marL="0" marR="0" rtl="0" algn="ctr">
              <a:spcBef>
                <a:spcPts val="0"/>
              </a:spcBef>
              <a:spcAft>
                <a:spcPts val="0"/>
              </a:spcAft>
              <a:buNone/>
            </a:pPr>
            <a:r>
              <a:rPr b="1" lang="ru-RU" sz="4400" cap="none">
                <a:solidFill>
                  <a:srgbClr val="349393"/>
                </a:solidFill>
                <a:latin typeface="Arial"/>
                <a:ea typeface="Arial"/>
                <a:cs typeface="Arial"/>
                <a:sym typeface="Arial"/>
              </a:rPr>
              <a:t>В 2021-2022 </a:t>
            </a:r>
            <a:endParaRPr/>
          </a:p>
          <a:p>
            <a:pPr indent="0" lvl="0" marL="0" marR="0" rtl="0" algn="ctr">
              <a:spcBef>
                <a:spcPts val="0"/>
              </a:spcBef>
              <a:spcAft>
                <a:spcPts val="0"/>
              </a:spcAft>
              <a:buNone/>
            </a:pPr>
            <a:r>
              <a:rPr b="1" lang="ru-RU" sz="4400" cap="none">
                <a:solidFill>
                  <a:srgbClr val="349393"/>
                </a:solidFill>
                <a:latin typeface="Arial"/>
                <a:ea typeface="Arial"/>
                <a:cs typeface="Arial"/>
                <a:sym typeface="Arial"/>
              </a:rPr>
              <a:t>НАВЧАЛЬНОМУ РОЦІ</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31"/>
          <p:cNvSpPr txBox="1"/>
          <p:nvPr/>
        </p:nvSpPr>
        <p:spPr>
          <a:xfrm>
            <a:off x="2408011" y="413955"/>
            <a:ext cx="8915399" cy="1093572"/>
          </a:xfrm>
          <a:prstGeom prst="rect">
            <a:avLst/>
          </a:prstGeom>
          <a:noFill/>
          <a:ln>
            <a:noFill/>
          </a:ln>
        </p:spPr>
        <p:txBody>
          <a:bodyPr anchorCtr="0" anchor="ctr" bIns="45700" lIns="91425" spcFirstLastPara="1" rIns="91425" wrap="square" tIns="45700">
            <a:normAutofit fontScale="97500" lnSpcReduction="10000"/>
          </a:bodyPr>
          <a:lstStyle/>
          <a:p>
            <a:pPr indent="0" lvl="0" marL="0" marR="0" rtl="0" algn="ctr">
              <a:spcBef>
                <a:spcPts val="0"/>
              </a:spcBef>
              <a:spcAft>
                <a:spcPts val="0"/>
              </a:spcAft>
              <a:buNone/>
            </a:pPr>
            <a:r>
              <a:rPr b="1" lang="ru-RU" sz="3600">
                <a:solidFill>
                  <a:srgbClr val="FF0000"/>
                </a:solidFill>
                <a:latin typeface="Arial"/>
                <a:ea typeface="Arial"/>
                <a:cs typeface="Arial"/>
                <a:sym typeface="Arial"/>
              </a:rPr>
              <a:t>Коригуюче</a:t>
            </a:r>
            <a:r>
              <a:rPr lang="ru-RU" sz="3600">
                <a:solidFill>
                  <a:srgbClr val="FF0000"/>
                </a:solidFill>
                <a:latin typeface="Arial"/>
                <a:ea typeface="Arial"/>
                <a:cs typeface="Arial"/>
                <a:sym typeface="Arial"/>
              </a:rPr>
              <a:t> навчання на початку навчального року</a:t>
            </a:r>
            <a:endParaRPr sz="3600">
              <a:solidFill>
                <a:srgbClr val="FF0000"/>
              </a:solidFill>
              <a:latin typeface="Arial"/>
              <a:ea typeface="Arial"/>
              <a:cs typeface="Arial"/>
              <a:sym typeface="Arial"/>
            </a:endParaRPr>
          </a:p>
        </p:txBody>
      </p:sp>
      <p:sp>
        <p:nvSpPr>
          <p:cNvPr id="481" name="Google Shape;481;p31"/>
          <p:cNvSpPr txBox="1"/>
          <p:nvPr/>
        </p:nvSpPr>
        <p:spPr>
          <a:xfrm>
            <a:off x="782054" y="1647569"/>
            <a:ext cx="10722560" cy="4596712"/>
          </a:xfrm>
          <a:prstGeom prst="rect">
            <a:avLst/>
          </a:prstGeom>
          <a:noFill/>
          <a:ln>
            <a:noFill/>
          </a:ln>
        </p:spPr>
        <p:txBody>
          <a:bodyPr anchorCtr="0" anchor="t" bIns="45700" lIns="91425" spcFirstLastPara="1" rIns="91425" wrap="square" tIns="45700">
            <a:normAutofit/>
          </a:bodyPr>
          <a:lstStyle/>
          <a:p>
            <a:pPr indent="-342866" lvl="0" marL="342866" marR="0" rtl="0" algn="l">
              <a:spcBef>
                <a:spcPts val="0"/>
              </a:spcBef>
              <a:spcAft>
                <a:spcPts val="0"/>
              </a:spcAft>
              <a:buClr>
                <a:schemeClr val="lt2"/>
              </a:buClr>
              <a:buSzPts val="2400"/>
              <a:buFont typeface="Noto Sans Symbols"/>
              <a:buChar char="❑"/>
            </a:pPr>
            <a:r>
              <a:rPr lang="ru-RU" sz="3200">
                <a:solidFill>
                  <a:schemeClr val="dk1"/>
                </a:solidFill>
                <a:latin typeface="Arial"/>
                <a:ea typeface="Arial"/>
                <a:cs typeface="Arial"/>
                <a:sym typeface="Arial"/>
              </a:rPr>
              <a:t> </a:t>
            </a:r>
            <a:r>
              <a:rPr lang="ru-RU" sz="2000">
                <a:solidFill>
                  <a:schemeClr val="dk1"/>
                </a:solidFill>
                <a:latin typeface="Arial"/>
                <a:ea typeface="Arial"/>
                <a:cs typeface="Arial"/>
                <a:sym typeface="Arial"/>
              </a:rPr>
              <a:t>Може бути проведено </a:t>
            </a:r>
            <a:r>
              <a:rPr lang="ru-RU" sz="2000" u="sng">
                <a:solidFill>
                  <a:schemeClr val="dk1"/>
                </a:solidFill>
                <a:latin typeface="Arial"/>
                <a:ea typeface="Arial"/>
                <a:cs typeface="Arial"/>
                <a:sym typeface="Arial"/>
              </a:rPr>
              <a:t>діагностичні роботи </a:t>
            </a:r>
            <a:r>
              <a:rPr lang="ru-RU" sz="2000">
                <a:solidFill>
                  <a:schemeClr val="dk1"/>
                </a:solidFill>
                <a:latin typeface="Arial"/>
                <a:ea typeface="Arial"/>
                <a:cs typeface="Arial"/>
                <a:sym typeface="Arial"/>
              </a:rPr>
              <a:t>(усні співбесіди) опитування з метою визначення рівня засвоєння матеріалу учнями здебільшого за період карантину</a:t>
            </a:r>
            <a:endParaRPr/>
          </a:p>
          <a:p>
            <a:pPr indent="-247615" lvl="0" marL="342866" marR="0" rtl="0" algn="l">
              <a:spcBef>
                <a:spcPts val="400"/>
              </a:spcBef>
              <a:spcAft>
                <a:spcPts val="0"/>
              </a:spcAft>
              <a:buClr>
                <a:schemeClr val="lt2"/>
              </a:buClr>
              <a:buSzPts val="1500"/>
              <a:buFont typeface="Noto Sans Symbols"/>
              <a:buNone/>
            </a:pPr>
            <a:r>
              <a:t/>
            </a:r>
            <a:endParaRPr sz="2000">
              <a:solidFill>
                <a:schemeClr val="dk1"/>
              </a:solidFill>
              <a:latin typeface="Arial"/>
              <a:ea typeface="Arial"/>
              <a:cs typeface="Arial"/>
              <a:sym typeface="Arial"/>
            </a:endParaRPr>
          </a:p>
          <a:p>
            <a:pPr indent="-342866" lvl="0" marL="342866" marR="0" rtl="0" algn="l">
              <a:spcBef>
                <a:spcPts val="400"/>
              </a:spcBef>
              <a:spcAft>
                <a:spcPts val="0"/>
              </a:spcAft>
              <a:buClr>
                <a:schemeClr val="lt2"/>
              </a:buClr>
              <a:buSzPts val="1500"/>
              <a:buFont typeface="Noto Sans Symbols"/>
              <a:buChar char="❑"/>
            </a:pPr>
            <a:r>
              <a:rPr lang="ru-RU" sz="2000">
                <a:solidFill>
                  <a:schemeClr val="dk1"/>
                </a:solidFill>
                <a:latin typeface="Arial"/>
                <a:ea typeface="Arial"/>
                <a:cs typeface="Arial"/>
                <a:sym typeface="Arial"/>
              </a:rPr>
              <a:t> </a:t>
            </a:r>
            <a:r>
              <a:rPr lang="ru-RU" sz="2000" u="sng">
                <a:solidFill>
                  <a:schemeClr val="dk1"/>
                </a:solidFill>
                <a:latin typeface="Arial"/>
                <a:ea typeface="Arial"/>
                <a:cs typeface="Arial"/>
                <a:sym typeface="Arial"/>
              </a:rPr>
              <a:t>Не бажано виставляти </a:t>
            </a:r>
            <a:r>
              <a:rPr lang="ru-RU" sz="2000">
                <a:solidFill>
                  <a:schemeClr val="dk1"/>
                </a:solidFill>
                <a:latin typeface="Arial"/>
                <a:ea typeface="Arial"/>
                <a:cs typeface="Arial"/>
                <a:sym typeface="Arial"/>
              </a:rPr>
              <a:t>оцінки за діагностичні роботи до класного журналу: вони є орієнтири для визначення рівня залишкових знань і вмінь</a:t>
            </a:r>
            <a:endParaRPr/>
          </a:p>
          <a:p>
            <a:pPr indent="-247615" lvl="0" marL="342866" marR="0" rtl="0" algn="l">
              <a:spcBef>
                <a:spcPts val="400"/>
              </a:spcBef>
              <a:spcAft>
                <a:spcPts val="0"/>
              </a:spcAft>
              <a:buClr>
                <a:schemeClr val="lt2"/>
              </a:buClr>
              <a:buSzPts val="1500"/>
              <a:buFont typeface="Noto Sans Symbols"/>
              <a:buNone/>
            </a:pPr>
            <a:r>
              <a:t/>
            </a:r>
            <a:endParaRPr sz="2000">
              <a:solidFill>
                <a:schemeClr val="dk1"/>
              </a:solidFill>
              <a:latin typeface="Arial"/>
              <a:ea typeface="Arial"/>
              <a:cs typeface="Arial"/>
              <a:sym typeface="Arial"/>
            </a:endParaRPr>
          </a:p>
          <a:p>
            <a:pPr indent="-342866" lvl="0" marL="342866" marR="0" rtl="0" algn="l">
              <a:spcBef>
                <a:spcPts val="400"/>
              </a:spcBef>
              <a:spcAft>
                <a:spcPts val="0"/>
              </a:spcAft>
              <a:buClr>
                <a:schemeClr val="lt2"/>
              </a:buClr>
              <a:buSzPts val="1500"/>
              <a:buFont typeface="Noto Sans Symbols"/>
              <a:buChar char="❑"/>
            </a:pPr>
            <a:r>
              <a:rPr lang="ru-RU" sz="2000">
                <a:solidFill>
                  <a:schemeClr val="dk1"/>
                </a:solidFill>
                <a:latin typeface="Arial"/>
                <a:ea typeface="Arial"/>
                <a:cs typeface="Arial"/>
                <a:sym typeface="Arial"/>
              </a:rPr>
              <a:t> Спланувати роботу (колективну або індивідуальну) щодо актуалізації окремих тем, систематизації знань і умінь, практичного їх закріплення</a:t>
            </a:r>
            <a:endParaRPr/>
          </a:p>
          <a:p>
            <a:pPr indent="-247615" lvl="0" marL="342866" marR="0" rtl="0" algn="l">
              <a:spcBef>
                <a:spcPts val="400"/>
              </a:spcBef>
              <a:spcAft>
                <a:spcPts val="0"/>
              </a:spcAft>
              <a:buClr>
                <a:schemeClr val="lt2"/>
              </a:buClr>
              <a:buSzPts val="1500"/>
              <a:buFont typeface="Noto Sans Symbols"/>
              <a:buNone/>
            </a:pPr>
            <a:r>
              <a:t/>
            </a:r>
            <a:endParaRPr sz="2000">
              <a:solidFill>
                <a:schemeClr val="dk1"/>
              </a:solidFill>
              <a:latin typeface="Arial"/>
              <a:ea typeface="Arial"/>
              <a:cs typeface="Arial"/>
              <a:sym typeface="Arial"/>
            </a:endParaRPr>
          </a:p>
          <a:p>
            <a:pPr indent="-342866" lvl="0" marL="342866" marR="0" rtl="0" algn="l">
              <a:spcBef>
                <a:spcPts val="400"/>
              </a:spcBef>
              <a:spcAft>
                <a:spcPts val="0"/>
              </a:spcAft>
              <a:buClr>
                <a:schemeClr val="lt2"/>
              </a:buClr>
              <a:buSzPts val="1500"/>
              <a:buFont typeface="Noto Sans Symbols"/>
              <a:buChar char="❑"/>
            </a:pPr>
            <a:r>
              <a:rPr lang="ru-RU" sz="2000">
                <a:solidFill>
                  <a:schemeClr val="dk1"/>
                </a:solidFill>
                <a:latin typeface="Arial"/>
                <a:ea typeface="Arial"/>
                <a:cs typeface="Arial"/>
                <a:sym typeface="Arial"/>
              </a:rPr>
              <a:t>Тривалість цього навчання кожен учитель визначає </a:t>
            </a:r>
            <a:r>
              <a:rPr lang="ru-RU" sz="2000" u="sng">
                <a:solidFill>
                  <a:schemeClr val="dk1"/>
                </a:solidFill>
                <a:latin typeface="Arial"/>
                <a:ea typeface="Arial"/>
                <a:cs typeface="Arial"/>
                <a:sym typeface="Arial"/>
              </a:rPr>
              <a:t>самостійно</a:t>
            </a:r>
            <a:endParaRPr sz="2000" u="sng">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32"/>
          <p:cNvSpPr txBox="1"/>
          <p:nvPr>
            <p:ph type="title"/>
          </p:nvPr>
        </p:nvSpPr>
        <p:spPr>
          <a:xfrm>
            <a:off x="6" y="336891"/>
            <a:ext cx="12191999" cy="637671"/>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None/>
            </a:pPr>
            <a:br>
              <a:rPr b="1" lang="ru-RU" sz="4900">
                <a:solidFill>
                  <a:srgbClr val="356784"/>
                </a:solidFill>
                <a:latin typeface="Times New Roman"/>
                <a:ea typeface="Times New Roman"/>
                <a:cs typeface="Times New Roman"/>
                <a:sym typeface="Times New Roman"/>
              </a:rPr>
            </a:br>
            <a:br>
              <a:rPr b="1" lang="ru-RU" sz="4900">
                <a:solidFill>
                  <a:srgbClr val="356784"/>
                </a:solidFill>
                <a:latin typeface="Times New Roman"/>
                <a:ea typeface="Times New Roman"/>
                <a:cs typeface="Times New Roman"/>
                <a:sym typeface="Times New Roman"/>
              </a:rPr>
            </a:br>
            <a:r>
              <a:rPr b="1" lang="ru-RU" sz="4900">
                <a:solidFill>
                  <a:srgbClr val="356784"/>
                </a:solidFill>
                <a:latin typeface="Times New Roman"/>
                <a:ea typeface="Times New Roman"/>
                <a:cs typeface="Times New Roman"/>
                <a:sym typeface="Times New Roman"/>
              </a:rPr>
              <a:t>Навчальні програми</a:t>
            </a:r>
            <a:br>
              <a:rPr lang="ru-RU"/>
            </a:br>
            <a:r>
              <a:rPr lang="ru-RU"/>
              <a:t> </a:t>
            </a:r>
            <a:br>
              <a:rPr b="1" lang="ru-RU" sz="2800">
                <a:latin typeface="Times New Roman"/>
                <a:ea typeface="Times New Roman"/>
                <a:cs typeface="Times New Roman"/>
                <a:sym typeface="Times New Roman"/>
              </a:rPr>
            </a:br>
            <a:br>
              <a:rPr b="1" lang="ru-RU" sz="2800">
                <a:latin typeface="Times New Roman"/>
                <a:ea typeface="Times New Roman"/>
                <a:cs typeface="Times New Roman"/>
                <a:sym typeface="Times New Roman"/>
              </a:rPr>
            </a:br>
            <a:endParaRPr b="1" sz="2800">
              <a:latin typeface="Times New Roman"/>
              <a:ea typeface="Times New Roman"/>
              <a:cs typeface="Times New Roman"/>
              <a:sym typeface="Times New Roman"/>
            </a:endParaRPr>
          </a:p>
        </p:txBody>
      </p:sp>
      <p:pic>
        <p:nvPicPr>
          <p:cNvPr id="487" name="Google Shape;487;p32"/>
          <p:cNvPicPr preferRelativeResize="0"/>
          <p:nvPr/>
        </p:nvPicPr>
        <p:blipFill rotWithShape="1">
          <a:blip r:embed="rId3">
            <a:alphaModFix/>
          </a:blip>
          <a:srcRect b="10000" l="0" r="0" t="11404"/>
          <a:stretch/>
        </p:blipFill>
        <p:spPr>
          <a:xfrm>
            <a:off x="6" y="902368"/>
            <a:ext cx="12191999" cy="5950237"/>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33"/>
          <p:cNvSpPr txBox="1"/>
          <p:nvPr>
            <p:ph type="title"/>
          </p:nvPr>
        </p:nvSpPr>
        <p:spPr>
          <a:xfrm>
            <a:off x="156043" y="237667"/>
            <a:ext cx="12035962" cy="720824"/>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sz="4000">
                <a:solidFill>
                  <a:srgbClr val="356784"/>
                </a:solidFill>
                <a:latin typeface="Times New Roman"/>
                <a:ea typeface="Times New Roman"/>
                <a:cs typeface="Times New Roman"/>
                <a:sym typeface="Times New Roman"/>
              </a:rPr>
              <a:t>Фрагмент навчальної програми «Хімія», 8 клас</a:t>
            </a:r>
            <a:endParaRPr b="1" sz="4000">
              <a:solidFill>
                <a:srgbClr val="356784"/>
              </a:solidFill>
              <a:latin typeface="Times New Roman"/>
              <a:ea typeface="Times New Roman"/>
              <a:cs typeface="Times New Roman"/>
              <a:sym typeface="Times New Roman"/>
            </a:endParaRPr>
          </a:p>
        </p:txBody>
      </p:sp>
      <p:graphicFrame>
        <p:nvGraphicFramePr>
          <p:cNvPr id="493" name="Google Shape;493;p33"/>
          <p:cNvGraphicFramePr/>
          <p:nvPr/>
        </p:nvGraphicFramePr>
        <p:xfrm>
          <a:off x="6" y="918411"/>
          <a:ext cx="3000000" cy="3000000"/>
        </p:xfrm>
        <a:graphic>
          <a:graphicData uri="http://schemas.openxmlformats.org/drawingml/2006/table">
            <a:tbl>
              <a:tblPr bandRow="1" firstCol="1" firstRow="1">
                <a:noFill/>
                <a:tableStyleId>{267A53C7-472A-43FA-8DE8-D36578C105F3}</a:tableStyleId>
              </a:tblPr>
              <a:tblGrid>
                <a:gridCol w="4776525"/>
                <a:gridCol w="3626450"/>
                <a:gridCol w="3789000"/>
              </a:tblGrid>
              <a:tr h="243850">
                <a:tc gridSpan="3">
                  <a:txBody>
                    <a:bodyPr/>
                    <a:lstStyle/>
                    <a:p>
                      <a:pPr indent="0" lvl="0" marL="0" marR="0" rtl="0" algn="ctr">
                        <a:spcBef>
                          <a:spcPts val="0"/>
                        </a:spcBef>
                        <a:spcAft>
                          <a:spcPts val="0"/>
                        </a:spcAft>
                        <a:buNone/>
                      </a:pPr>
                      <a:r>
                        <a:rPr lang="ru-RU" sz="1600">
                          <a:solidFill>
                            <a:schemeClr val="lt1"/>
                          </a:solidFill>
                          <a:latin typeface="Times New Roman"/>
                          <a:ea typeface="Times New Roman"/>
                          <a:cs typeface="Times New Roman"/>
                          <a:sym typeface="Times New Roman"/>
                        </a:rPr>
                        <a:t>8 клас     68 год, 2 год на тиждень</a:t>
                      </a:r>
                      <a:endParaRPr sz="1600">
                        <a:solidFill>
                          <a:schemeClr val="lt1"/>
                        </a:solidFill>
                        <a:latin typeface="Times New Roman"/>
                        <a:ea typeface="Times New Roman"/>
                        <a:cs typeface="Times New Roman"/>
                        <a:sym typeface="Times New Roman"/>
                      </a:endParaRPr>
                    </a:p>
                  </a:txBody>
                  <a:tcPr marT="0" marB="0" marR="68575" marL="68575" anchor="ctr"/>
                </a:tc>
                <a:tc hMerge="1"/>
                <a:tc hMerge="1"/>
              </a:tr>
              <a:tr h="457200">
                <a:tc>
                  <a:txBody>
                    <a:bodyPr/>
                    <a:lstStyle/>
                    <a:p>
                      <a:pPr indent="0" lvl="0" marL="0" marR="0" rtl="0" algn="just">
                        <a:spcBef>
                          <a:spcPts val="0"/>
                        </a:spcBef>
                        <a:spcAft>
                          <a:spcPts val="0"/>
                        </a:spcAft>
                        <a:buNone/>
                      </a:pPr>
                      <a:r>
                        <a:rPr lang="ru-RU" sz="1500">
                          <a:latin typeface="Times New Roman"/>
                          <a:ea typeface="Times New Roman"/>
                          <a:cs typeface="Times New Roman"/>
                          <a:sym typeface="Times New Roman"/>
                        </a:rPr>
                        <a:t>Очікувані результати навчально-пізнавальної діяльності</a:t>
                      </a:r>
                      <a:endParaRPr sz="1500">
                        <a:solidFill>
                          <a:srgbClr val="000000"/>
                        </a:solidFill>
                        <a:latin typeface="Times New Roman"/>
                        <a:ea typeface="Times New Roman"/>
                        <a:cs typeface="Times New Roman"/>
                        <a:sym typeface="Times New Roman"/>
                      </a:endParaRPr>
                    </a:p>
                  </a:txBody>
                  <a:tcPr marT="0" marB="0" marR="68575" marL="68575"/>
                </a:tc>
                <a:tc>
                  <a:txBody>
                    <a:bodyPr/>
                    <a:lstStyle/>
                    <a:p>
                      <a:pPr indent="0" lvl="0" marL="0" marR="0" rtl="0" algn="ctr">
                        <a:spcBef>
                          <a:spcPts val="0"/>
                        </a:spcBef>
                        <a:spcAft>
                          <a:spcPts val="0"/>
                        </a:spcAft>
                        <a:buNone/>
                      </a:pPr>
                      <a:r>
                        <a:rPr b="1" lang="ru-RU" sz="1500">
                          <a:latin typeface="Times New Roman"/>
                          <a:ea typeface="Times New Roman"/>
                          <a:cs typeface="Times New Roman"/>
                          <a:sym typeface="Times New Roman"/>
                        </a:rPr>
                        <a:t>Зміст навчального матеріалу</a:t>
                      </a:r>
                      <a:endParaRPr b="1" sz="1500">
                        <a:solidFill>
                          <a:srgbClr val="000000"/>
                        </a:solidFill>
                        <a:latin typeface="Times New Roman"/>
                        <a:ea typeface="Times New Roman"/>
                        <a:cs typeface="Times New Roman"/>
                        <a:sym typeface="Times New Roman"/>
                      </a:endParaRPr>
                    </a:p>
                  </a:txBody>
                  <a:tcPr marT="0" marB="0" marR="68575" marL="68575"/>
                </a:tc>
                <a:tc>
                  <a:txBody>
                    <a:bodyPr/>
                    <a:lstStyle/>
                    <a:p>
                      <a:pPr indent="0" lvl="0" marL="0" marR="0" rtl="0" algn="ctr">
                        <a:spcBef>
                          <a:spcPts val="0"/>
                        </a:spcBef>
                        <a:spcAft>
                          <a:spcPts val="0"/>
                        </a:spcAft>
                        <a:buNone/>
                      </a:pPr>
                      <a:r>
                        <a:rPr b="1" lang="ru-RU" sz="1500">
                          <a:latin typeface="Times New Roman"/>
                          <a:ea typeface="Times New Roman"/>
                          <a:cs typeface="Times New Roman"/>
                          <a:sym typeface="Times New Roman"/>
                        </a:rPr>
                        <a:t>Практична частина</a:t>
                      </a:r>
                      <a:endParaRPr b="1" sz="1500">
                        <a:solidFill>
                          <a:srgbClr val="000000"/>
                        </a:solidFill>
                        <a:latin typeface="Times New Roman"/>
                        <a:ea typeface="Times New Roman"/>
                        <a:cs typeface="Times New Roman"/>
                        <a:sym typeface="Times New Roman"/>
                      </a:endParaRPr>
                    </a:p>
                  </a:txBody>
                  <a:tcPr marT="0" marB="0" marR="68575" marL="68575"/>
                </a:tc>
              </a:tr>
              <a:tr h="228600">
                <a:tc gridSpan="2">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Повторення найважливіших питань курсу хімії 7 класу</a:t>
                      </a:r>
                      <a:endParaRPr sz="1500">
                        <a:solidFill>
                          <a:srgbClr val="000000"/>
                        </a:solidFill>
                        <a:latin typeface="Times New Roman"/>
                        <a:ea typeface="Times New Roman"/>
                        <a:cs typeface="Times New Roman"/>
                        <a:sym typeface="Times New Roman"/>
                      </a:endParaRPr>
                    </a:p>
                  </a:txBody>
                  <a:tcPr marT="0" marB="0" marR="68575" marL="68575"/>
                </a:tc>
                <a:tc hMerge="1"/>
                <a:tc>
                  <a:txBody>
                    <a:bodyPr/>
                    <a:lstStyle/>
                    <a:p>
                      <a:pPr indent="0" lvl="0" marL="0" marR="0" rtl="0" algn="ctr">
                        <a:spcBef>
                          <a:spcPts val="0"/>
                        </a:spcBef>
                        <a:spcAft>
                          <a:spcPts val="0"/>
                        </a:spcAft>
                        <a:buNone/>
                      </a:pPr>
                      <a:r>
                        <a:rPr lang="ru-RU" sz="1100"/>
                        <a:t> </a:t>
                      </a:r>
                      <a:endParaRPr sz="1200">
                        <a:solidFill>
                          <a:srgbClr val="000000"/>
                        </a:solidFill>
                        <a:latin typeface="Arimo"/>
                        <a:ea typeface="Arimo"/>
                        <a:cs typeface="Arimo"/>
                        <a:sym typeface="Arimo"/>
                      </a:endParaRPr>
                    </a:p>
                  </a:txBody>
                  <a:tcPr marT="0" marB="0" marR="68575" marL="68575"/>
                </a:tc>
              </a:tr>
            </a:tbl>
          </a:graphicData>
        </a:graphic>
      </p:graphicFrame>
      <p:graphicFrame>
        <p:nvGraphicFramePr>
          <p:cNvPr id="494" name="Google Shape;494;p33"/>
          <p:cNvGraphicFramePr/>
          <p:nvPr/>
        </p:nvGraphicFramePr>
        <p:xfrm>
          <a:off x="0" y="1660357"/>
          <a:ext cx="3000000" cy="3000000"/>
        </p:xfrm>
        <a:graphic>
          <a:graphicData uri="http://schemas.openxmlformats.org/drawingml/2006/table">
            <a:tbl>
              <a:tblPr bandRow="1" firstCol="1" firstRow="1">
                <a:noFill/>
                <a:tableStyleId>{267A53C7-472A-43FA-8DE8-D36578C105F3}</a:tableStyleId>
              </a:tblPr>
              <a:tblGrid>
                <a:gridCol w="4776525"/>
                <a:gridCol w="3625375"/>
                <a:gridCol w="3790100"/>
              </a:tblGrid>
              <a:tr h="228600">
                <a:tc gridSpan="3">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Тема 3. Кількість речовини. Розрахунки за хімічними формулами</a:t>
                      </a:r>
                      <a:endParaRPr sz="1500">
                        <a:solidFill>
                          <a:srgbClr val="000000"/>
                        </a:solidFill>
                        <a:latin typeface="Times New Roman"/>
                        <a:ea typeface="Times New Roman"/>
                        <a:cs typeface="Times New Roman"/>
                        <a:sym typeface="Times New Roman"/>
                      </a:endParaRPr>
                    </a:p>
                  </a:txBody>
                  <a:tcPr marT="0" marB="0" marR="54825" marL="54825"/>
                </a:tc>
                <a:tc hMerge="1"/>
                <a:tc hMerge="1"/>
              </a:tr>
              <a:tr h="4572000">
                <a:tc>
                  <a:txBody>
                    <a:bodyPr/>
                    <a:lstStyle/>
                    <a:p>
                      <a:pPr indent="0" lvl="0" marL="0" marR="0" rtl="0" algn="just">
                        <a:spcBef>
                          <a:spcPts val="0"/>
                        </a:spcBef>
                        <a:spcAft>
                          <a:spcPts val="0"/>
                        </a:spcAft>
                        <a:buNone/>
                      </a:pPr>
                      <a:r>
                        <a:rPr lang="ru-RU" sz="1500">
                          <a:latin typeface="Times New Roman"/>
                          <a:ea typeface="Times New Roman"/>
                          <a:cs typeface="Times New Roman"/>
                          <a:sym typeface="Times New Roman"/>
                        </a:rPr>
                        <a:t>Учень/учениця</a:t>
                      </a:r>
                      <a:endParaRPr sz="1500">
                        <a:latin typeface="Times New Roman"/>
                        <a:ea typeface="Times New Roman"/>
                        <a:cs typeface="Times New Roman"/>
                        <a:sym typeface="Times New Roman"/>
                      </a:endParaRPr>
                    </a:p>
                    <a:p>
                      <a:pPr indent="0" lvl="0" marL="0" marR="0" rtl="0" algn="just">
                        <a:spcBef>
                          <a:spcPts val="0"/>
                        </a:spcBef>
                        <a:spcAft>
                          <a:spcPts val="0"/>
                        </a:spcAft>
                        <a:buNone/>
                      </a:pPr>
                      <a:r>
                        <a:rPr lang="ru-RU" sz="1500" u="sng">
                          <a:solidFill>
                            <a:srgbClr val="FFFF00"/>
                          </a:solidFill>
                          <a:latin typeface="Times New Roman"/>
                          <a:ea typeface="Times New Roman"/>
                          <a:cs typeface="Times New Roman"/>
                          <a:sym typeface="Times New Roman"/>
                        </a:rPr>
                        <a:t>Знаннєвий компонент</a:t>
                      </a:r>
                      <a:endParaRPr sz="1500" u="sng">
                        <a:solidFill>
                          <a:srgbClr val="FFFF00"/>
                        </a:solidFill>
                        <a:latin typeface="Times New Roman"/>
                        <a:ea typeface="Times New Roman"/>
                        <a:cs typeface="Times New Roman"/>
                        <a:sym typeface="Times New Roman"/>
                      </a:endParaRPr>
                    </a:p>
                    <a:p>
                      <a:pPr indent="0" lvl="0" marL="0" marR="0" rtl="0" algn="just">
                        <a:spcBef>
                          <a:spcPts val="0"/>
                        </a:spcBef>
                        <a:spcAft>
                          <a:spcPts val="0"/>
                        </a:spcAft>
                        <a:buNone/>
                      </a:pPr>
                      <a:r>
                        <a:rPr lang="ru-RU" sz="1500">
                          <a:solidFill>
                            <a:srgbClr val="7030A0"/>
                          </a:solidFill>
                          <a:latin typeface="Times New Roman"/>
                          <a:ea typeface="Times New Roman"/>
                          <a:cs typeface="Times New Roman"/>
                          <a:sym typeface="Times New Roman"/>
                        </a:rPr>
                        <a:t>називає</a:t>
                      </a:r>
                      <a:r>
                        <a:rPr lang="ru-RU" sz="1500">
                          <a:latin typeface="Times New Roman"/>
                          <a:ea typeface="Times New Roman"/>
                          <a:cs typeface="Times New Roman"/>
                          <a:sym typeface="Times New Roman"/>
                        </a:rPr>
                        <a:t> одиницю вимірювання кількості речовини, молярний об’єм газів за нормальних умов, сталу Авогадро;</a:t>
                      </a:r>
                      <a:endParaRPr sz="1500">
                        <a:latin typeface="Times New Roman"/>
                        <a:ea typeface="Times New Roman"/>
                        <a:cs typeface="Times New Roman"/>
                        <a:sym typeface="Times New Roman"/>
                      </a:endParaRPr>
                    </a:p>
                    <a:p>
                      <a:pPr indent="0" lvl="0" marL="0" marR="0" rtl="0" algn="just">
                        <a:spcBef>
                          <a:spcPts val="0"/>
                        </a:spcBef>
                        <a:spcAft>
                          <a:spcPts val="0"/>
                        </a:spcAft>
                        <a:buNone/>
                      </a:pPr>
                      <a:r>
                        <a:rPr lang="ru-RU" sz="1500">
                          <a:solidFill>
                            <a:srgbClr val="7030A0"/>
                          </a:solidFill>
                          <a:latin typeface="Times New Roman"/>
                          <a:ea typeface="Times New Roman"/>
                          <a:cs typeface="Times New Roman"/>
                          <a:sym typeface="Times New Roman"/>
                        </a:rPr>
                        <a:t>пояснює</a:t>
                      </a:r>
                      <a:r>
                        <a:rPr lang="ru-RU" sz="1500">
                          <a:latin typeface="Times New Roman"/>
                          <a:ea typeface="Times New Roman"/>
                          <a:cs typeface="Times New Roman"/>
                          <a:sym typeface="Times New Roman"/>
                        </a:rPr>
                        <a:t> сутність фізичної величини кількість речовини.</a:t>
                      </a:r>
                      <a:endParaRPr sz="1500">
                        <a:latin typeface="Times New Roman"/>
                        <a:ea typeface="Times New Roman"/>
                        <a:cs typeface="Times New Roman"/>
                        <a:sym typeface="Times New Roman"/>
                      </a:endParaRPr>
                    </a:p>
                    <a:p>
                      <a:pPr indent="0" lvl="0" marL="0" marR="0" rtl="0" algn="just">
                        <a:spcBef>
                          <a:spcPts val="0"/>
                        </a:spcBef>
                        <a:spcAft>
                          <a:spcPts val="0"/>
                        </a:spcAft>
                        <a:buNone/>
                      </a:pPr>
                      <a:r>
                        <a:rPr lang="ru-RU" sz="1500" u="sng">
                          <a:solidFill>
                            <a:srgbClr val="FFFF00"/>
                          </a:solidFill>
                          <a:latin typeface="Times New Roman"/>
                          <a:ea typeface="Times New Roman"/>
                          <a:cs typeface="Times New Roman"/>
                          <a:sym typeface="Times New Roman"/>
                        </a:rPr>
                        <a:t>Діяльнісний компонент</a:t>
                      </a:r>
                      <a:endParaRPr sz="1500" u="sng">
                        <a:solidFill>
                          <a:srgbClr val="FFFF00"/>
                        </a:solidFill>
                        <a:latin typeface="Times New Roman"/>
                        <a:ea typeface="Times New Roman"/>
                        <a:cs typeface="Times New Roman"/>
                        <a:sym typeface="Times New Roman"/>
                      </a:endParaRPr>
                    </a:p>
                    <a:p>
                      <a:pPr indent="0" lvl="0" marL="0" marR="0" rtl="0" algn="just">
                        <a:spcBef>
                          <a:spcPts val="0"/>
                        </a:spcBef>
                        <a:spcAft>
                          <a:spcPts val="0"/>
                        </a:spcAft>
                        <a:buNone/>
                      </a:pPr>
                      <a:r>
                        <a:rPr lang="ru-RU" sz="1500">
                          <a:solidFill>
                            <a:srgbClr val="7030A0"/>
                          </a:solidFill>
                          <a:latin typeface="Times New Roman"/>
                          <a:ea typeface="Times New Roman"/>
                          <a:cs typeface="Times New Roman"/>
                          <a:sym typeface="Times New Roman"/>
                        </a:rPr>
                        <a:t>установлює взаємозв'язок </a:t>
                      </a:r>
                      <a:r>
                        <a:rPr lang="ru-RU" sz="1500">
                          <a:latin typeface="Times New Roman"/>
                          <a:ea typeface="Times New Roman"/>
                          <a:cs typeface="Times New Roman"/>
                          <a:sym typeface="Times New Roman"/>
                        </a:rPr>
                        <a:t>між фізичними величинами (масою, молярною масою, об’ємом, молярним об’ємом, кількістю речовини); </a:t>
                      </a:r>
                      <a:endParaRPr sz="1500">
                        <a:latin typeface="Times New Roman"/>
                        <a:ea typeface="Times New Roman"/>
                        <a:cs typeface="Times New Roman"/>
                        <a:sym typeface="Times New Roman"/>
                      </a:endParaRPr>
                    </a:p>
                    <a:p>
                      <a:pPr indent="0" lvl="0" marL="0" marR="0" rtl="0" algn="just">
                        <a:spcBef>
                          <a:spcPts val="0"/>
                        </a:spcBef>
                        <a:spcAft>
                          <a:spcPts val="0"/>
                        </a:spcAft>
                        <a:buNone/>
                      </a:pPr>
                      <a:r>
                        <a:rPr lang="ru-RU" sz="1500">
                          <a:solidFill>
                            <a:srgbClr val="7030A0"/>
                          </a:solidFill>
                          <a:latin typeface="Times New Roman"/>
                          <a:ea typeface="Times New Roman"/>
                          <a:cs typeface="Times New Roman"/>
                          <a:sym typeface="Times New Roman"/>
                        </a:rPr>
                        <a:t>обчислює </a:t>
                      </a:r>
                      <a:r>
                        <a:rPr lang="ru-RU" sz="1500">
                          <a:latin typeface="Times New Roman"/>
                          <a:ea typeface="Times New Roman"/>
                          <a:cs typeface="Times New Roman"/>
                          <a:sym typeface="Times New Roman"/>
                        </a:rPr>
                        <a:t>число частинок (атомів, молекул, йонів) у певній кількості речовини, масі, об’ємі; молярну масу, масу і кількість речовини; об’єм даної маси або кількості речовини газу за нормальних умов; відносну густину газу за іншим газом, обираючи і обґрунтовуючи спосіб розв’язання;</a:t>
                      </a:r>
                      <a:endParaRPr sz="1500">
                        <a:latin typeface="Times New Roman"/>
                        <a:ea typeface="Times New Roman"/>
                        <a:cs typeface="Times New Roman"/>
                        <a:sym typeface="Times New Roman"/>
                      </a:endParaRPr>
                    </a:p>
                    <a:p>
                      <a:pPr indent="0" lvl="0" marL="0" marR="0" rtl="0" algn="just">
                        <a:spcBef>
                          <a:spcPts val="0"/>
                        </a:spcBef>
                        <a:spcAft>
                          <a:spcPts val="0"/>
                        </a:spcAft>
                        <a:buNone/>
                      </a:pPr>
                      <a:r>
                        <a:rPr lang="ru-RU" sz="1500">
                          <a:solidFill>
                            <a:srgbClr val="FFFF00"/>
                          </a:solidFill>
                          <a:latin typeface="Times New Roman"/>
                          <a:ea typeface="Times New Roman"/>
                          <a:cs typeface="Times New Roman"/>
                          <a:sym typeface="Times New Roman"/>
                        </a:rPr>
                        <a:t>Ціннісний компонент</a:t>
                      </a:r>
                      <a:endParaRPr sz="1500">
                        <a:solidFill>
                          <a:srgbClr val="FFFF00"/>
                        </a:solidFill>
                        <a:latin typeface="Times New Roman"/>
                        <a:ea typeface="Times New Roman"/>
                        <a:cs typeface="Times New Roman"/>
                        <a:sym typeface="Times New Roman"/>
                      </a:endParaRPr>
                    </a:p>
                    <a:p>
                      <a:pPr indent="0" lvl="0" marL="0" marR="0" rtl="0" algn="just">
                        <a:spcBef>
                          <a:spcPts val="0"/>
                        </a:spcBef>
                        <a:spcAft>
                          <a:spcPts val="0"/>
                        </a:spcAft>
                        <a:buNone/>
                      </a:pPr>
                      <a:r>
                        <a:rPr lang="ru-RU" sz="1500">
                          <a:solidFill>
                            <a:srgbClr val="7030A0"/>
                          </a:solidFill>
                          <a:latin typeface="Times New Roman"/>
                          <a:ea typeface="Times New Roman"/>
                          <a:cs typeface="Times New Roman"/>
                          <a:sym typeface="Times New Roman"/>
                        </a:rPr>
                        <a:t>робить висновки </a:t>
                      </a:r>
                      <a:r>
                        <a:rPr lang="ru-RU" sz="1500">
                          <a:latin typeface="Times New Roman"/>
                          <a:ea typeface="Times New Roman"/>
                          <a:cs typeface="Times New Roman"/>
                          <a:sym typeface="Times New Roman"/>
                        </a:rPr>
                        <a:t>щодо значущості математичних знань для розв’язування хімічних задач.</a:t>
                      </a:r>
                      <a:endParaRPr sz="1500">
                        <a:solidFill>
                          <a:srgbClr val="000000"/>
                        </a:solidFill>
                        <a:latin typeface="Times New Roman"/>
                        <a:ea typeface="Times New Roman"/>
                        <a:cs typeface="Times New Roman"/>
                        <a:sym typeface="Times New Roman"/>
                      </a:endParaRPr>
                    </a:p>
                  </a:txBody>
                  <a:tcPr marT="0" marB="0" marR="54825" marL="54825"/>
                </a:tc>
                <a:tc>
                  <a:txBody>
                    <a:bodyPr/>
                    <a:lstStyle/>
                    <a:p>
                      <a:pPr indent="161290" lvl="0" marL="0" marR="0" rtl="0" algn="just">
                        <a:spcBef>
                          <a:spcPts val="0"/>
                        </a:spcBef>
                        <a:spcAft>
                          <a:spcPts val="0"/>
                        </a:spcAft>
                        <a:buNone/>
                      </a:pPr>
                      <a:r>
                        <a:rPr lang="ru-RU" sz="1500">
                          <a:latin typeface="Times New Roman"/>
                          <a:ea typeface="Times New Roman"/>
                          <a:cs typeface="Times New Roman"/>
                          <a:sym typeface="Times New Roman"/>
                        </a:rPr>
                        <a:t>Кількість речовини. Моль – одиниця кількості речовини. Стала Авогадро.</a:t>
                      </a:r>
                      <a:endParaRPr sz="1500">
                        <a:latin typeface="Times New Roman"/>
                        <a:ea typeface="Times New Roman"/>
                        <a:cs typeface="Times New Roman"/>
                        <a:sym typeface="Times New Roman"/>
                      </a:endParaRPr>
                    </a:p>
                    <a:p>
                      <a:pPr indent="161290" lvl="0" marL="0" marR="0" rtl="0" algn="just">
                        <a:spcBef>
                          <a:spcPts val="0"/>
                        </a:spcBef>
                        <a:spcAft>
                          <a:spcPts val="0"/>
                        </a:spcAft>
                        <a:buNone/>
                      </a:pPr>
                      <a:r>
                        <a:rPr lang="ru-RU" sz="1500">
                          <a:latin typeface="Times New Roman"/>
                          <a:ea typeface="Times New Roman"/>
                          <a:cs typeface="Times New Roman"/>
                          <a:sym typeface="Times New Roman"/>
                        </a:rPr>
                        <a:t>Молярна маса.</a:t>
                      </a:r>
                      <a:endParaRPr sz="1500">
                        <a:latin typeface="Times New Roman"/>
                        <a:ea typeface="Times New Roman"/>
                        <a:cs typeface="Times New Roman"/>
                        <a:sym typeface="Times New Roman"/>
                      </a:endParaRPr>
                    </a:p>
                    <a:p>
                      <a:pPr indent="161290" lvl="0" marL="0" marR="0" rtl="0" algn="just">
                        <a:spcBef>
                          <a:spcPts val="0"/>
                        </a:spcBef>
                        <a:spcAft>
                          <a:spcPts val="0"/>
                        </a:spcAft>
                        <a:buNone/>
                      </a:pPr>
                      <a:r>
                        <a:rPr lang="ru-RU" sz="1500">
                          <a:latin typeface="Times New Roman"/>
                          <a:ea typeface="Times New Roman"/>
                          <a:cs typeface="Times New Roman"/>
                          <a:sym typeface="Times New Roman"/>
                        </a:rPr>
                        <a:t>Закон Авогадро. Молярний об’єм газів.</a:t>
                      </a:r>
                      <a:endParaRPr sz="1500">
                        <a:latin typeface="Times New Roman"/>
                        <a:ea typeface="Times New Roman"/>
                        <a:cs typeface="Times New Roman"/>
                        <a:sym typeface="Times New Roman"/>
                      </a:endParaRPr>
                    </a:p>
                    <a:p>
                      <a:pPr indent="161290" lvl="0" marL="0" marR="0" rtl="0" algn="just">
                        <a:spcBef>
                          <a:spcPts val="0"/>
                        </a:spcBef>
                        <a:spcAft>
                          <a:spcPts val="0"/>
                        </a:spcAft>
                        <a:buNone/>
                      </a:pPr>
                      <a:r>
                        <a:rPr lang="ru-RU" sz="1500">
                          <a:latin typeface="Times New Roman"/>
                          <a:ea typeface="Times New Roman"/>
                          <a:cs typeface="Times New Roman"/>
                          <a:sym typeface="Times New Roman"/>
                        </a:rPr>
                        <a:t>Відносна густина газів.</a:t>
                      </a:r>
                      <a:endParaRPr sz="1500">
                        <a:solidFill>
                          <a:srgbClr val="000000"/>
                        </a:solidFill>
                        <a:latin typeface="Times New Roman"/>
                        <a:ea typeface="Times New Roman"/>
                        <a:cs typeface="Times New Roman"/>
                        <a:sym typeface="Times New Roman"/>
                      </a:endParaRPr>
                    </a:p>
                  </a:txBody>
                  <a:tcPr marT="0" marB="0" marR="54825" marL="54825"/>
                </a:tc>
                <a:tc>
                  <a:txBody>
                    <a:bodyPr/>
                    <a:lstStyle/>
                    <a:p>
                      <a:pPr indent="0" lvl="0" marL="0" marR="0" rtl="0" algn="l">
                        <a:spcBef>
                          <a:spcPts val="0"/>
                        </a:spcBef>
                        <a:spcAft>
                          <a:spcPts val="0"/>
                        </a:spcAft>
                        <a:buNone/>
                      </a:pPr>
                      <a:r>
                        <a:rPr lang="ru-RU" sz="1500">
                          <a:solidFill>
                            <a:srgbClr val="FF0000"/>
                          </a:solidFill>
                          <a:latin typeface="Times New Roman"/>
                          <a:ea typeface="Times New Roman"/>
                          <a:cs typeface="Times New Roman"/>
                          <a:sym typeface="Times New Roman"/>
                        </a:rPr>
                        <a:t>Розрахункові задачі</a:t>
                      </a:r>
                      <a:endParaRPr sz="1500">
                        <a:solidFill>
                          <a:srgbClr val="FF0000"/>
                        </a:solidFill>
                        <a:latin typeface="Times New Roman"/>
                        <a:ea typeface="Times New Roman"/>
                        <a:cs typeface="Times New Roman"/>
                        <a:sym typeface="Times New Roman"/>
                      </a:endParaRPr>
                    </a:p>
                    <a:p>
                      <a:pPr indent="0" lvl="0" marL="0" marR="0" rtl="0" algn="just">
                        <a:spcBef>
                          <a:spcPts val="0"/>
                        </a:spcBef>
                        <a:spcAft>
                          <a:spcPts val="0"/>
                        </a:spcAft>
                        <a:buNone/>
                      </a:pPr>
                      <a:r>
                        <a:rPr lang="ru-RU" sz="1500">
                          <a:latin typeface="Times New Roman"/>
                          <a:ea typeface="Times New Roman"/>
                          <a:cs typeface="Times New Roman"/>
                          <a:sym typeface="Times New Roman"/>
                        </a:rPr>
                        <a:t>5. Обчислення молярної маси речовини. </a:t>
                      </a:r>
                      <a:endParaRPr sz="1500">
                        <a:latin typeface="Times New Roman"/>
                        <a:ea typeface="Times New Roman"/>
                        <a:cs typeface="Times New Roman"/>
                        <a:sym typeface="Times New Roman"/>
                      </a:endParaRPr>
                    </a:p>
                    <a:p>
                      <a:pPr indent="0" lvl="0" marL="0" marR="0" rtl="0" algn="just">
                        <a:spcBef>
                          <a:spcPts val="0"/>
                        </a:spcBef>
                        <a:spcAft>
                          <a:spcPts val="0"/>
                        </a:spcAft>
                        <a:buNone/>
                      </a:pPr>
                      <a:r>
                        <a:rPr lang="ru-RU" sz="1500">
                          <a:latin typeface="Times New Roman"/>
                          <a:ea typeface="Times New Roman"/>
                          <a:cs typeface="Times New Roman"/>
                          <a:sym typeface="Times New Roman"/>
                        </a:rPr>
                        <a:t>6. Обчислення числа частинок (атомів, молекул, йонів) у певній кількості речовини, масі, об’ємі.</a:t>
                      </a:r>
                      <a:endParaRPr sz="1500">
                        <a:latin typeface="Times New Roman"/>
                        <a:ea typeface="Times New Roman"/>
                        <a:cs typeface="Times New Roman"/>
                        <a:sym typeface="Times New Roman"/>
                      </a:endParaRPr>
                    </a:p>
                    <a:p>
                      <a:pPr indent="0" lvl="0" marL="0" marR="0" rtl="0" algn="just">
                        <a:spcBef>
                          <a:spcPts val="0"/>
                        </a:spcBef>
                        <a:spcAft>
                          <a:spcPts val="0"/>
                        </a:spcAft>
                        <a:buNone/>
                      </a:pPr>
                      <a:r>
                        <a:rPr lang="ru-RU" sz="1500">
                          <a:latin typeface="Times New Roman"/>
                          <a:ea typeface="Times New Roman"/>
                          <a:cs typeface="Times New Roman"/>
                          <a:sym typeface="Times New Roman"/>
                        </a:rPr>
                        <a:t>7. Обчислення за хімічною формулою маси даної кількості речовини і кількості речовини за відомою масою.</a:t>
                      </a:r>
                      <a:endParaRPr sz="1500">
                        <a:latin typeface="Times New Roman"/>
                        <a:ea typeface="Times New Roman"/>
                        <a:cs typeface="Times New Roman"/>
                        <a:sym typeface="Times New Roman"/>
                      </a:endParaRPr>
                    </a:p>
                    <a:p>
                      <a:pPr indent="0" lvl="0" marL="0" marR="0" rtl="0" algn="just">
                        <a:spcBef>
                          <a:spcPts val="0"/>
                        </a:spcBef>
                        <a:spcAft>
                          <a:spcPts val="0"/>
                        </a:spcAft>
                        <a:buNone/>
                      </a:pPr>
                      <a:r>
                        <a:rPr lang="ru-RU" sz="1500">
                          <a:latin typeface="Times New Roman"/>
                          <a:ea typeface="Times New Roman"/>
                          <a:cs typeface="Times New Roman"/>
                          <a:sym typeface="Times New Roman"/>
                        </a:rPr>
                        <a:t>8. Обчислення об’єму певної маси або кількості речовини відомого газу за нормальних умов.</a:t>
                      </a:r>
                      <a:endParaRPr sz="1500">
                        <a:latin typeface="Times New Roman"/>
                        <a:ea typeface="Times New Roman"/>
                        <a:cs typeface="Times New Roman"/>
                        <a:sym typeface="Times New Roman"/>
                      </a:endParaRPr>
                    </a:p>
                    <a:p>
                      <a:pPr indent="0" lvl="0" marL="0" marR="0" rtl="0" algn="just">
                        <a:spcBef>
                          <a:spcPts val="0"/>
                        </a:spcBef>
                        <a:spcAft>
                          <a:spcPts val="0"/>
                        </a:spcAft>
                        <a:buNone/>
                      </a:pPr>
                      <a:r>
                        <a:rPr lang="ru-RU" sz="1500">
                          <a:latin typeface="Times New Roman"/>
                          <a:ea typeface="Times New Roman"/>
                          <a:cs typeface="Times New Roman"/>
                          <a:sym typeface="Times New Roman"/>
                        </a:rPr>
                        <a:t>9. Обчислення з використанням відносної густини газів.</a:t>
                      </a:r>
                      <a:endParaRPr sz="1500">
                        <a:latin typeface="Times New Roman"/>
                        <a:ea typeface="Times New Roman"/>
                        <a:cs typeface="Times New Roman"/>
                        <a:sym typeface="Times New Roman"/>
                      </a:endParaRPr>
                    </a:p>
                    <a:p>
                      <a:pPr indent="0" lvl="0" marL="0" marR="0" rtl="0" algn="l">
                        <a:spcBef>
                          <a:spcPts val="0"/>
                        </a:spcBef>
                        <a:spcAft>
                          <a:spcPts val="0"/>
                        </a:spcAft>
                        <a:buNone/>
                      </a:pPr>
                      <a:r>
                        <a:rPr lang="ru-RU" sz="1500">
                          <a:solidFill>
                            <a:srgbClr val="FF0000"/>
                          </a:solidFill>
                          <a:latin typeface="Times New Roman"/>
                          <a:ea typeface="Times New Roman"/>
                          <a:cs typeface="Times New Roman"/>
                          <a:sym typeface="Times New Roman"/>
                        </a:rPr>
                        <a:t>Демонстрації</a:t>
                      </a:r>
                      <a:endParaRPr sz="1500">
                        <a:solidFill>
                          <a:srgbClr val="FF0000"/>
                        </a:solidFill>
                        <a:latin typeface="Times New Roman"/>
                        <a:ea typeface="Times New Roman"/>
                        <a:cs typeface="Times New Roman"/>
                        <a:sym typeface="Times New Roman"/>
                      </a:endParaRPr>
                    </a:p>
                    <a:p>
                      <a:pPr indent="0" lvl="0" marL="0" marR="0" rtl="0" algn="just">
                        <a:spcBef>
                          <a:spcPts val="0"/>
                        </a:spcBef>
                        <a:spcAft>
                          <a:spcPts val="0"/>
                        </a:spcAft>
                        <a:buNone/>
                      </a:pPr>
                      <a:r>
                        <a:rPr lang="ru-RU" sz="1500">
                          <a:latin typeface="Times New Roman"/>
                          <a:ea typeface="Times New Roman"/>
                          <a:cs typeface="Times New Roman"/>
                          <a:sym typeface="Times New Roman"/>
                        </a:rPr>
                        <a:t>6. Зразки речовин кількістю речовини 1 моль (або однакової кількості речовини).</a:t>
                      </a:r>
                      <a:endParaRPr sz="1500">
                        <a:latin typeface="Times New Roman"/>
                        <a:ea typeface="Times New Roman"/>
                        <a:cs typeface="Times New Roman"/>
                        <a:sym typeface="Times New Roman"/>
                      </a:endParaRPr>
                    </a:p>
                    <a:p>
                      <a:pPr indent="0" lvl="0" marL="0" marR="0" rtl="0" algn="just">
                        <a:spcBef>
                          <a:spcPts val="0"/>
                        </a:spcBef>
                        <a:spcAft>
                          <a:spcPts val="0"/>
                        </a:spcAft>
                        <a:buNone/>
                      </a:pPr>
                      <a:r>
                        <a:rPr lang="ru-RU" sz="1500">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txBody>
                  <a:tcPr marT="0" marB="0" marR="54825" marL="54825"/>
                </a:tc>
              </a:tr>
              <a:tr h="685800">
                <a:tc gridSpan="3">
                  <a:txBody>
                    <a:bodyPr/>
                    <a:lstStyle/>
                    <a:p>
                      <a:pPr indent="0" lvl="0" marL="0" marR="0" rtl="0" algn="ctr">
                        <a:spcBef>
                          <a:spcPts val="0"/>
                        </a:spcBef>
                        <a:spcAft>
                          <a:spcPts val="0"/>
                        </a:spcAft>
                        <a:buNone/>
                      </a:pPr>
                      <a:r>
                        <a:rPr lang="ru-RU" sz="1500">
                          <a:latin typeface="Times New Roman"/>
                          <a:ea typeface="Times New Roman"/>
                          <a:cs typeface="Times New Roman"/>
                          <a:sym typeface="Times New Roman"/>
                        </a:rPr>
                        <a:t>Наскрізні змістові лінії</a:t>
                      </a:r>
                      <a:endParaRPr sz="1500">
                        <a:latin typeface="Times New Roman"/>
                        <a:ea typeface="Times New Roman"/>
                        <a:cs typeface="Times New Roman"/>
                        <a:sym typeface="Times New Roman"/>
                      </a:endParaRPr>
                    </a:p>
                    <a:p>
                      <a:pPr indent="0" lvl="0" marL="0" marR="0" rtl="0" algn="just">
                        <a:spcBef>
                          <a:spcPts val="0"/>
                        </a:spcBef>
                        <a:spcAft>
                          <a:spcPts val="0"/>
                        </a:spcAft>
                        <a:buNone/>
                      </a:pPr>
                      <a:r>
                        <a:rPr lang="ru-RU" sz="1500">
                          <a:latin typeface="Times New Roman"/>
                          <a:ea typeface="Times New Roman"/>
                          <a:cs typeface="Times New Roman"/>
                          <a:sym typeface="Times New Roman"/>
                        </a:rPr>
                        <a:t>Здоров’я і безпека. Екологічна безпека і сталий розвиток. Підприємливість і фінансова грамотність</a:t>
                      </a:r>
                      <a:endParaRPr sz="1500">
                        <a:latin typeface="Times New Roman"/>
                        <a:ea typeface="Times New Roman"/>
                        <a:cs typeface="Times New Roman"/>
                        <a:sym typeface="Times New Roman"/>
                      </a:endParaRPr>
                    </a:p>
                    <a:p>
                      <a:pPr indent="180340" lvl="0" marL="0" marR="0" rtl="0" algn="just">
                        <a:spcBef>
                          <a:spcPts val="0"/>
                        </a:spcBef>
                        <a:spcAft>
                          <a:spcPts val="0"/>
                        </a:spcAft>
                        <a:buNone/>
                      </a:pPr>
                      <a:r>
                        <a:rPr lang="ru-RU" sz="1500">
                          <a:latin typeface="Times New Roman"/>
                          <a:ea typeface="Times New Roman"/>
                          <a:cs typeface="Times New Roman"/>
                          <a:sym typeface="Times New Roman"/>
                        </a:rPr>
                        <a:t>Розв’язування розрахункових задач за даною темою.</a:t>
                      </a:r>
                      <a:endParaRPr sz="1500">
                        <a:solidFill>
                          <a:srgbClr val="000000"/>
                        </a:solidFill>
                        <a:latin typeface="Times New Roman"/>
                        <a:ea typeface="Times New Roman"/>
                        <a:cs typeface="Times New Roman"/>
                        <a:sym typeface="Times New Roman"/>
                      </a:endParaRPr>
                    </a:p>
                  </a:txBody>
                  <a:tcPr marT="0" marB="0" marR="54825" marL="54825"/>
                </a:tc>
                <a:tc hMerge="1"/>
                <a:tc hMerge="1"/>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p34"/>
          <p:cNvSpPr txBox="1"/>
          <p:nvPr>
            <p:ph type="title"/>
          </p:nvPr>
        </p:nvSpPr>
        <p:spPr>
          <a:xfrm>
            <a:off x="84221" y="274640"/>
            <a:ext cx="12019547" cy="60366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None/>
            </a:pPr>
            <a:r>
              <a:rPr b="1" i="1" lang="ru-RU" sz="3200">
                <a:latin typeface="Times New Roman"/>
                <a:ea typeface="Times New Roman"/>
                <a:cs typeface="Times New Roman"/>
                <a:sym typeface="Times New Roman"/>
              </a:rPr>
              <a:t>Навчальні програми основної та старшої  школи</a:t>
            </a:r>
            <a:endParaRPr sz="3200"/>
          </a:p>
        </p:txBody>
      </p:sp>
      <p:sp>
        <p:nvSpPr>
          <p:cNvPr id="501" name="Google Shape;501;p34"/>
          <p:cNvSpPr txBox="1"/>
          <p:nvPr>
            <p:ph idx="1" type="body"/>
          </p:nvPr>
        </p:nvSpPr>
        <p:spPr>
          <a:xfrm>
            <a:off x="202534" y="1371137"/>
            <a:ext cx="11782927" cy="3297121"/>
          </a:xfrm>
          <a:prstGeom prst="rect">
            <a:avLst/>
          </a:prstGeom>
          <a:noFill/>
          <a:ln>
            <a:noFill/>
          </a:ln>
        </p:spPr>
        <p:txBody>
          <a:bodyPr anchorCtr="0" anchor="t" bIns="45700" lIns="91425" spcFirstLastPara="1" rIns="91425" wrap="square" tIns="45700">
            <a:noAutofit/>
          </a:bodyPr>
          <a:lstStyle/>
          <a:p>
            <a:pPr indent="-342866" lvl="0" marL="342866" rtl="0" algn="just">
              <a:spcBef>
                <a:spcPts val="0"/>
              </a:spcBef>
              <a:spcAft>
                <a:spcPts val="0"/>
              </a:spcAft>
              <a:buSzPts val="1500"/>
              <a:buChar char="■"/>
            </a:pPr>
            <a:r>
              <a:rPr b="1" i="1" lang="ru-RU" sz="2000">
                <a:solidFill>
                  <a:srgbClr val="269999"/>
                </a:solidFill>
                <a:latin typeface="Times New Roman"/>
                <a:ea typeface="Times New Roman"/>
                <a:cs typeface="Times New Roman"/>
                <a:sym typeface="Times New Roman"/>
              </a:rPr>
              <a:t>Структура програми </a:t>
            </a:r>
            <a:r>
              <a:rPr lang="ru-RU" sz="2000">
                <a:solidFill>
                  <a:srgbClr val="269999"/>
                </a:solidFill>
                <a:latin typeface="Times New Roman"/>
                <a:ea typeface="Times New Roman"/>
                <a:cs typeface="Times New Roman"/>
                <a:sym typeface="Times New Roman"/>
              </a:rPr>
              <a:t>:</a:t>
            </a:r>
            <a:endParaRPr/>
          </a:p>
          <a:p>
            <a:pPr indent="-342866" lvl="0" marL="342866" rtl="0" algn="just">
              <a:spcBef>
                <a:spcPts val="400"/>
              </a:spcBef>
              <a:spcAft>
                <a:spcPts val="0"/>
              </a:spcAft>
              <a:buSzPts val="1500"/>
              <a:buFont typeface="Times New Roman"/>
              <a:buChar char="-"/>
            </a:pPr>
            <a:r>
              <a:rPr b="1" i="1" lang="ru-RU" sz="2000">
                <a:latin typeface="Times New Roman"/>
                <a:ea typeface="Times New Roman"/>
                <a:cs typeface="Times New Roman"/>
                <a:sym typeface="Times New Roman"/>
              </a:rPr>
              <a:t>очікуванні результати навчальної діяльності</a:t>
            </a:r>
            <a:r>
              <a:rPr lang="ru-RU" sz="2000">
                <a:latin typeface="Times New Roman"/>
                <a:ea typeface="Times New Roman"/>
                <a:cs typeface="Times New Roman"/>
                <a:sym typeface="Times New Roman"/>
              </a:rPr>
              <a:t> </a:t>
            </a:r>
            <a:r>
              <a:rPr b="1" i="1" lang="ru-RU" sz="2000">
                <a:latin typeface="Times New Roman"/>
                <a:ea typeface="Times New Roman"/>
                <a:cs typeface="Times New Roman"/>
                <a:sym typeface="Times New Roman"/>
              </a:rPr>
              <a:t>учнів</a:t>
            </a:r>
            <a:r>
              <a:rPr lang="ru-RU" sz="2000">
                <a:latin typeface="Times New Roman"/>
                <a:ea typeface="Times New Roman"/>
                <a:cs typeface="Times New Roman"/>
                <a:sym typeface="Times New Roman"/>
              </a:rPr>
              <a:t>, які визначено згідно зі структурою компетентності за складниками: </a:t>
            </a:r>
            <a:r>
              <a:rPr lang="ru-RU" sz="2000">
                <a:solidFill>
                  <a:srgbClr val="269999"/>
                </a:solidFill>
                <a:latin typeface="Times New Roman"/>
                <a:ea typeface="Times New Roman"/>
                <a:cs typeface="Times New Roman"/>
                <a:sym typeface="Times New Roman"/>
              </a:rPr>
              <a:t>знаннєвим</a:t>
            </a:r>
            <a:r>
              <a:rPr lang="ru-RU" sz="2000">
                <a:latin typeface="Times New Roman"/>
                <a:ea typeface="Times New Roman"/>
                <a:cs typeface="Times New Roman"/>
                <a:sym typeface="Times New Roman"/>
              </a:rPr>
              <a:t>, </a:t>
            </a:r>
            <a:r>
              <a:rPr lang="ru-RU" sz="2000">
                <a:solidFill>
                  <a:srgbClr val="269999"/>
                </a:solidFill>
                <a:latin typeface="Times New Roman"/>
                <a:ea typeface="Times New Roman"/>
                <a:cs typeface="Times New Roman"/>
                <a:sym typeface="Times New Roman"/>
              </a:rPr>
              <a:t>діяльнісним</a:t>
            </a:r>
            <a:r>
              <a:rPr lang="ru-RU" sz="2000">
                <a:latin typeface="Times New Roman"/>
                <a:ea typeface="Times New Roman"/>
                <a:cs typeface="Times New Roman"/>
                <a:sym typeface="Times New Roman"/>
              </a:rPr>
              <a:t>, </a:t>
            </a:r>
            <a:r>
              <a:rPr lang="ru-RU" sz="2000">
                <a:solidFill>
                  <a:srgbClr val="269999"/>
                </a:solidFill>
                <a:latin typeface="Times New Roman"/>
                <a:ea typeface="Times New Roman"/>
                <a:cs typeface="Times New Roman"/>
                <a:sym typeface="Times New Roman"/>
              </a:rPr>
              <a:t>ціннісним</a:t>
            </a:r>
            <a:r>
              <a:rPr lang="ru-RU" sz="2000">
                <a:latin typeface="Times New Roman"/>
                <a:ea typeface="Times New Roman"/>
                <a:cs typeface="Times New Roman"/>
                <a:sym typeface="Times New Roman"/>
              </a:rPr>
              <a:t>;</a:t>
            </a:r>
            <a:endParaRPr/>
          </a:p>
          <a:p>
            <a:pPr indent="-342866" lvl="0" marL="342866" rtl="0" algn="just">
              <a:spcBef>
                <a:spcPts val="400"/>
              </a:spcBef>
              <a:spcAft>
                <a:spcPts val="0"/>
              </a:spcAft>
              <a:buSzPts val="1500"/>
              <a:buFont typeface="Times New Roman"/>
              <a:buChar char="-"/>
            </a:pPr>
            <a:r>
              <a:rPr b="1" i="1" lang="ru-RU" sz="2000">
                <a:latin typeface="Times New Roman"/>
                <a:ea typeface="Times New Roman"/>
                <a:cs typeface="Times New Roman"/>
                <a:sym typeface="Times New Roman"/>
              </a:rPr>
              <a:t>зміст навчального матеріалу; </a:t>
            </a:r>
            <a:endParaRPr/>
          </a:p>
          <a:p>
            <a:pPr indent="-342866" lvl="0" marL="342866" rtl="0" algn="just">
              <a:spcBef>
                <a:spcPts val="400"/>
              </a:spcBef>
              <a:spcAft>
                <a:spcPts val="0"/>
              </a:spcAft>
              <a:buSzPts val="1500"/>
              <a:buFont typeface="Times New Roman"/>
              <a:buChar char="-"/>
            </a:pPr>
            <a:r>
              <a:rPr b="1" i="1" lang="ru-RU" sz="2000">
                <a:latin typeface="Times New Roman"/>
                <a:ea typeface="Times New Roman"/>
                <a:cs typeface="Times New Roman"/>
                <a:sym typeface="Times New Roman"/>
              </a:rPr>
              <a:t>практична складова </a:t>
            </a:r>
            <a:r>
              <a:rPr lang="ru-RU" sz="2000">
                <a:latin typeface="Times New Roman"/>
                <a:ea typeface="Times New Roman"/>
                <a:cs typeface="Times New Roman"/>
                <a:sym typeface="Times New Roman"/>
              </a:rPr>
              <a:t>(демонстрації, лабораторні досліди, практичні роботи, домашній експеримент, навчальні проекти)</a:t>
            </a:r>
            <a:r>
              <a:rPr i="1" lang="ru-RU" sz="2000">
                <a:latin typeface="Times New Roman"/>
                <a:ea typeface="Times New Roman"/>
                <a:cs typeface="Times New Roman"/>
                <a:sym typeface="Times New Roman"/>
              </a:rPr>
              <a:t>.</a:t>
            </a:r>
            <a:r>
              <a:rPr lang="ru-RU" sz="2000">
                <a:latin typeface="Times New Roman"/>
                <a:ea typeface="Times New Roman"/>
                <a:cs typeface="Times New Roman"/>
                <a:sym typeface="Times New Roman"/>
              </a:rPr>
              <a:t> </a:t>
            </a:r>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Наскрізні змістові лінії </a:t>
            </a:r>
            <a:r>
              <a:rPr lang="ru-RU" sz="2000">
                <a:solidFill>
                  <a:srgbClr val="269999"/>
                </a:solidFill>
                <a:latin typeface="Times New Roman"/>
                <a:ea typeface="Times New Roman"/>
                <a:cs typeface="Times New Roman"/>
                <a:sym typeface="Times New Roman"/>
              </a:rPr>
              <a:t>:</a:t>
            </a:r>
            <a:endParaRPr/>
          </a:p>
          <a:p>
            <a:pPr indent="-342866" lvl="0" marL="342866" rtl="0" algn="just">
              <a:spcBef>
                <a:spcPts val="400"/>
              </a:spcBef>
              <a:spcAft>
                <a:spcPts val="0"/>
              </a:spcAft>
              <a:buSzPts val="1500"/>
              <a:buNone/>
            </a:pPr>
            <a:r>
              <a:rPr lang="ru-RU" sz="2000">
                <a:solidFill>
                  <a:srgbClr val="269999"/>
                </a:solidFill>
                <a:latin typeface="Times New Roman"/>
                <a:ea typeface="Times New Roman"/>
                <a:cs typeface="Times New Roman"/>
                <a:sym typeface="Times New Roman"/>
              </a:rPr>
              <a:t>-</a:t>
            </a:r>
            <a:r>
              <a:rPr lang="ru-RU" sz="2000">
                <a:solidFill>
                  <a:srgbClr val="BFBFBF"/>
                </a:solidFill>
                <a:latin typeface="Times New Roman"/>
                <a:ea typeface="Times New Roman"/>
                <a:cs typeface="Times New Roman"/>
                <a:sym typeface="Times New Roman"/>
              </a:rPr>
              <a:t> </a:t>
            </a:r>
            <a:r>
              <a:rPr lang="ru-RU" sz="2000">
                <a:latin typeface="Times New Roman"/>
                <a:ea typeface="Times New Roman"/>
                <a:cs typeface="Times New Roman"/>
                <a:sym typeface="Times New Roman"/>
              </a:rPr>
              <a:t>«Екологічна безпека і сталий розвиток»                         -  «Здоров'я і безпека»</a:t>
            </a:r>
            <a:endParaRPr/>
          </a:p>
          <a:p>
            <a:pPr indent="-342866" lvl="0" marL="342866" rtl="0" algn="just">
              <a:spcBef>
                <a:spcPts val="400"/>
              </a:spcBef>
              <a:spcAft>
                <a:spcPts val="0"/>
              </a:spcAft>
              <a:buSzPts val="1500"/>
              <a:buNone/>
            </a:pPr>
            <a:r>
              <a:rPr lang="ru-RU" sz="2000">
                <a:latin typeface="Times New Roman"/>
                <a:ea typeface="Times New Roman"/>
                <a:cs typeface="Times New Roman"/>
                <a:sym typeface="Times New Roman"/>
              </a:rPr>
              <a:t>- «Підприємливість і фінансова грамотність»                   - «Громадянська відповідальність»</a:t>
            </a:r>
            <a:endParaRPr/>
          </a:p>
        </p:txBody>
      </p:sp>
      <p:sp>
        <p:nvSpPr>
          <p:cNvPr id="502" name="Google Shape;502;p34"/>
          <p:cNvSpPr/>
          <p:nvPr/>
        </p:nvSpPr>
        <p:spPr>
          <a:xfrm>
            <a:off x="84221" y="4718221"/>
            <a:ext cx="12019547"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У програмах не зазначено розподіл годин за темами. </a:t>
            </a:r>
            <a:r>
              <a:rPr lang="ru-RU" sz="2000">
                <a:solidFill>
                  <a:schemeClr val="dk1"/>
                </a:solidFill>
                <a:latin typeface="Times New Roman"/>
                <a:ea typeface="Times New Roman"/>
                <a:cs typeface="Times New Roman"/>
                <a:sym typeface="Times New Roman"/>
              </a:rPr>
              <a:t>Заради досягнення запланованих результатів навчання </a:t>
            </a:r>
            <a:r>
              <a:rPr b="1" i="1" lang="ru-RU" sz="2000">
                <a:solidFill>
                  <a:schemeClr val="dk1"/>
                </a:solidFill>
                <a:latin typeface="Times New Roman"/>
                <a:ea typeface="Times New Roman"/>
                <a:cs typeface="Times New Roman"/>
                <a:sym typeface="Times New Roman"/>
              </a:rPr>
              <a:t>учитель самостійно визначає: час, необхідний для вивчення певної теми, зважаючи на умови функціонування закладу освіти і навчальні можливості учнів</a:t>
            </a:r>
            <a:r>
              <a:rPr lang="ru-RU" sz="2000">
                <a:solidFill>
                  <a:schemeClr val="dk1"/>
                </a:solidFill>
                <a:latin typeface="Times New Roman"/>
                <a:ea typeface="Times New Roman"/>
                <a:cs typeface="Times New Roman"/>
                <a:sym typeface="Times New Roman"/>
              </a:rPr>
              <a:t>. </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Учитель також може </a:t>
            </a:r>
            <a:r>
              <a:rPr b="1" i="1" lang="ru-RU" sz="2000">
                <a:solidFill>
                  <a:schemeClr val="dk1"/>
                </a:solidFill>
                <a:latin typeface="Times New Roman"/>
                <a:ea typeface="Times New Roman"/>
                <a:cs typeface="Times New Roman"/>
                <a:sym typeface="Times New Roman"/>
              </a:rPr>
              <a:t>обґрунтовано змінювати порядок вивчення тем і окремих питань у межах одного класу </a:t>
            </a:r>
            <a:r>
              <a:rPr lang="ru-RU" sz="2000">
                <a:solidFill>
                  <a:schemeClr val="dk1"/>
                </a:solidFill>
                <a:latin typeface="Times New Roman"/>
                <a:ea typeface="Times New Roman"/>
                <a:cs typeface="Times New Roman"/>
                <a:sym typeface="Times New Roman"/>
              </a:rPr>
              <a:t>аде так, щоб не порушувалась логіка викладу навчального матеріалу. Перенесення вивчення тем із одного класу до іншого не дозволяється.</a:t>
            </a:r>
            <a:endParaRPr sz="2000">
              <a:solidFill>
                <a:schemeClr val="dk1"/>
              </a:solidFill>
              <a:latin typeface="Times New Roman"/>
              <a:ea typeface="Times New Roman"/>
              <a:cs typeface="Times New Roman"/>
              <a:sym typeface="Times New Roman"/>
            </a:endParaRPr>
          </a:p>
        </p:txBody>
      </p:sp>
      <p:sp>
        <p:nvSpPr>
          <p:cNvPr id="503" name="Google Shape;503;p34"/>
          <p:cNvSpPr/>
          <p:nvPr/>
        </p:nvSpPr>
        <p:spPr>
          <a:xfrm>
            <a:off x="202534" y="759571"/>
            <a:ext cx="11782927"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800" u="sng">
                <a:solidFill>
                  <a:schemeClr val="dk1"/>
                </a:solidFill>
                <a:latin typeface="Times New Roman"/>
                <a:ea typeface="Times New Roman"/>
                <a:cs typeface="Times New Roman"/>
                <a:sym typeface="Times New Roman"/>
                <a:hlinkClick r:id="rId3">
                  <a:extLst>
                    <a:ext uri="{A12FA001-AC4F-418D-AE19-62706E023703}">
                      <ahyp:hlinkClr val="tx"/>
                    </a:ext>
                  </a:extLst>
                </a:hlinkClick>
              </a:rPr>
              <a:t>https://mon.gov.ua/ua/osvita/zagalna-serednya-osvita/navchalni-programi</a:t>
            </a:r>
            <a:endParaRPr b="1" sz="2800">
              <a:solidFill>
                <a:schemeClr val="dk1"/>
              </a:solidFill>
              <a:latin typeface="Times New Roman"/>
              <a:ea typeface="Times New Roman"/>
              <a:cs typeface="Times New Roman"/>
              <a:sym typeface="Times New Roman"/>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35"/>
          <p:cNvSpPr/>
          <p:nvPr/>
        </p:nvSpPr>
        <p:spPr>
          <a:xfrm>
            <a:off x="73469" y="2025061"/>
            <a:ext cx="12217401" cy="4840287"/>
          </a:xfrm>
          <a:prstGeom prst="rect">
            <a:avLst/>
          </a:prstGeom>
          <a:gradFill>
            <a:gsLst>
              <a:gs pos="0">
                <a:srgbClr val="000000">
                  <a:alpha val="9803"/>
                </a:srgbClr>
              </a:gs>
              <a:gs pos="100000">
                <a:srgbClr val="FFFFFF">
                  <a:alpha val="0"/>
                </a:srgbClr>
              </a:gs>
            </a:gsLst>
            <a:lin ang="16200000" scaled="0"/>
          </a:gradFill>
          <a:ln>
            <a:noFill/>
          </a:ln>
        </p:spPr>
        <p:txBody>
          <a:bodyPr anchorCtr="0" anchor="t" bIns="71975" lIns="107975" spcFirstLastPara="1" rIns="143975" wrap="square" tIns="107975">
            <a:noAutofit/>
          </a:bodyPr>
          <a:lstStyle/>
          <a:p>
            <a:pPr indent="-69832" lvl="0" marL="190482" marR="0" rtl="0" algn="ctr">
              <a:lnSpc>
                <a:spcPct val="95000"/>
              </a:lnSpc>
              <a:spcBef>
                <a:spcPts val="0"/>
              </a:spcBef>
              <a:spcAft>
                <a:spcPts val="0"/>
              </a:spcAft>
              <a:buClr>
                <a:srgbClr val="969696"/>
              </a:buClr>
              <a:buSzPts val="1900"/>
              <a:buFont typeface="Noto Sans Symbols"/>
              <a:buNone/>
            </a:pPr>
            <a:r>
              <a:t/>
            </a:r>
            <a:endParaRPr sz="1900">
              <a:solidFill>
                <a:srgbClr val="000000"/>
              </a:solidFill>
              <a:latin typeface="Arial"/>
              <a:ea typeface="Arial"/>
              <a:cs typeface="Arial"/>
              <a:sym typeface="Arial"/>
            </a:endParaRPr>
          </a:p>
        </p:txBody>
      </p:sp>
      <p:sp>
        <p:nvSpPr>
          <p:cNvPr id="509" name="Google Shape;509;p35"/>
          <p:cNvSpPr txBox="1"/>
          <p:nvPr>
            <p:ph type="title"/>
          </p:nvPr>
        </p:nvSpPr>
        <p:spPr>
          <a:xfrm>
            <a:off x="73469" y="540965"/>
            <a:ext cx="4354152" cy="2028519"/>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b="1" lang="ru-RU" sz="2000">
                <a:solidFill>
                  <a:srgbClr val="7030A0"/>
                </a:solidFill>
                <a:latin typeface="Times New Roman"/>
                <a:ea typeface="Times New Roman"/>
                <a:cs typeface="Times New Roman"/>
                <a:sym typeface="Times New Roman"/>
              </a:rPr>
              <a:t>Виконання  практичних  робіт  оцінюється  обов’язково  у  всіх  учнів, відпрацювання  пропущених  учнем  практичних  робіт  є  недоцільним  (лист МОН  </a:t>
            </a:r>
            <a:br>
              <a:rPr b="1" lang="ru-RU" sz="2000">
                <a:solidFill>
                  <a:srgbClr val="7030A0"/>
                </a:solidFill>
                <a:latin typeface="Times New Roman"/>
                <a:ea typeface="Times New Roman"/>
                <a:cs typeface="Times New Roman"/>
                <a:sym typeface="Times New Roman"/>
              </a:rPr>
            </a:br>
            <a:r>
              <a:rPr b="1" lang="ru-RU" sz="2000">
                <a:solidFill>
                  <a:srgbClr val="7030A0"/>
                </a:solidFill>
                <a:latin typeface="Times New Roman"/>
                <a:ea typeface="Times New Roman"/>
                <a:cs typeface="Times New Roman"/>
                <a:sym typeface="Times New Roman"/>
              </a:rPr>
              <a:t>«1/9-580  від  21.08.2010  р).  </a:t>
            </a:r>
            <a:endParaRPr sz="2000">
              <a:solidFill>
                <a:srgbClr val="7030A0"/>
              </a:solidFill>
              <a:latin typeface="Times New Roman"/>
              <a:ea typeface="Times New Roman"/>
              <a:cs typeface="Times New Roman"/>
              <a:sym typeface="Times New Roman"/>
            </a:endParaRPr>
          </a:p>
        </p:txBody>
      </p:sp>
      <p:grpSp>
        <p:nvGrpSpPr>
          <p:cNvPr id="510" name="Google Shape;510;p35"/>
          <p:cNvGrpSpPr/>
          <p:nvPr/>
        </p:nvGrpSpPr>
        <p:grpSpPr>
          <a:xfrm rot="900006">
            <a:off x="3327645" y="252888"/>
            <a:ext cx="4142334" cy="3253021"/>
            <a:chOff x="1423" y="491"/>
            <a:chExt cx="1957" cy="1795"/>
          </a:xfrm>
        </p:grpSpPr>
        <p:grpSp>
          <p:nvGrpSpPr>
            <p:cNvPr id="511" name="Google Shape;511;p35"/>
            <p:cNvGrpSpPr/>
            <p:nvPr/>
          </p:nvGrpSpPr>
          <p:grpSpPr>
            <a:xfrm>
              <a:off x="1423" y="491"/>
              <a:ext cx="1957" cy="1795"/>
              <a:chOff x="1418" y="491"/>
              <a:chExt cx="1957" cy="1795"/>
            </a:xfrm>
          </p:grpSpPr>
          <p:sp>
            <p:nvSpPr>
              <p:cNvPr id="512" name="Google Shape;512;p35"/>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13" name="Google Shape;513;p35"/>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14" name="Google Shape;514;p35"/>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15" name="Google Shape;515;p35"/>
              <p:cNvSpPr/>
              <p:nvPr/>
            </p:nvSpPr>
            <p:spPr>
              <a:xfrm rot="-2492218">
                <a:off x="1248" y="1241"/>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516" name="Google Shape;516;p35"/>
            <p:cNvSpPr txBox="1"/>
            <p:nvPr/>
          </p:nvSpPr>
          <p:spPr>
            <a:xfrm rot="-2700000">
              <a:off x="1766" y="1195"/>
              <a:ext cx="1273" cy="42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Демонстрації – 12 </a:t>
              </a:r>
              <a:endParaRPr b="1" sz="2400">
                <a:solidFill>
                  <a:srgbClr val="FFFFFF"/>
                </a:solidFill>
                <a:latin typeface="Times New Roman"/>
                <a:ea typeface="Times New Roman"/>
                <a:cs typeface="Times New Roman"/>
                <a:sym typeface="Times New Roman"/>
              </a:endParaRPr>
            </a:p>
          </p:txBody>
        </p:sp>
      </p:grpSp>
      <p:grpSp>
        <p:nvGrpSpPr>
          <p:cNvPr id="517" name="Google Shape;517;p35"/>
          <p:cNvGrpSpPr/>
          <p:nvPr/>
        </p:nvGrpSpPr>
        <p:grpSpPr>
          <a:xfrm rot="480000">
            <a:off x="4951940" y="780318"/>
            <a:ext cx="4819391" cy="2424545"/>
            <a:chOff x="1777" y="1072"/>
            <a:chExt cx="2277" cy="1527"/>
          </a:xfrm>
        </p:grpSpPr>
        <p:grpSp>
          <p:nvGrpSpPr>
            <p:cNvPr id="518" name="Google Shape;518;p35"/>
            <p:cNvGrpSpPr/>
            <p:nvPr/>
          </p:nvGrpSpPr>
          <p:grpSpPr>
            <a:xfrm>
              <a:off x="1777" y="1072"/>
              <a:ext cx="2277" cy="1527"/>
              <a:chOff x="1777" y="1072"/>
              <a:chExt cx="2277" cy="1527"/>
            </a:xfrm>
          </p:grpSpPr>
          <p:sp>
            <p:nvSpPr>
              <p:cNvPr id="519" name="Google Shape;519;p35"/>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20" name="Google Shape;520;p35"/>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21" name="Google Shape;521;p35"/>
              <p:cNvSpPr/>
              <p:nvPr/>
            </p:nvSpPr>
            <p:spPr>
              <a:xfrm rot="-1786701">
                <a:off x="1707" y="1698"/>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522" name="Google Shape;522;p35"/>
            <p:cNvSpPr txBox="1"/>
            <p:nvPr/>
          </p:nvSpPr>
          <p:spPr>
            <a:xfrm rot="-1800000">
              <a:off x="1999" y="1726"/>
              <a:ext cx="1762"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Лабораторні досліди – 10 </a:t>
              </a:r>
              <a:endParaRPr/>
            </a:p>
          </p:txBody>
        </p:sp>
      </p:grpSp>
      <p:grpSp>
        <p:nvGrpSpPr>
          <p:cNvPr id="523" name="Google Shape;523;p35"/>
          <p:cNvGrpSpPr/>
          <p:nvPr/>
        </p:nvGrpSpPr>
        <p:grpSpPr>
          <a:xfrm>
            <a:off x="365107" y="2758618"/>
            <a:ext cx="3731196" cy="2974492"/>
            <a:chOff x="960" y="2551"/>
            <a:chExt cx="1481" cy="1236"/>
          </a:xfrm>
        </p:grpSpPr>
        <p:grpSp>
          <p:nvGrpSpPr>
            <p:cNvPr id="524" name="Google Shape;524;p35"/>
            <p:cNvGrpSpPr/>
            <p:nvPr/>
          </p:nvGrpSpPr>
          <p:grpSpPr>
            <a:xfrm>
              <a:off x="960" y="2551"/>
              <a:ext cx="1481" cy="1236"/>
              <a:chOff x="480" y="2407"/>
              <a:chExt cx="1481" cy="1236"/>
            </a:xfrm>
          </p:grpSpPr>
          <p:sp>
            <p:nvSpPr>
              <p:cNvPr id="525" name="Google Shape;525;p35"/>
              <p:cNvSpPr/>
              <p:nvPr/>
            </p:nvSpPr>
            <p:spPr>
              <a:xfrm>
                <a:off x="480" y="2915"/>
                <a:ext cx="103" cy="225"/>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26" name="Google Shape;526;p35"/>
              <p:cNvSpPr/>
              <p:nvPr/>
            </p:nvSpPr>
            <p:spPr>
              <a:xfrm>
                <a:off x="480" y="2915"/>
                <a:ext cx="103" cy="225"/>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27" name="Google Shape;527;p35"/>
              <p:cNvSpPr/>
              <p:nvPr/>
            </p:nvSpPr>
            <p:spPr>
              <a:xfrm>
                <a:off x="583" y="2915"/>
                <a:ext cx="1378" cy="225"/>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28" name="Google Shape;528;p35"/>
              <p:cNvSpPr/>
              <p:nvPr/>
            </p:nvSpPr>
            <p:spPr>
              <a:xfrm>
                <a:off x="576" y="2905"/>
                <a:ext cx="1376" cy="225"/>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29" name="Google Shape;529;p35"/>
              <p:cNvSpPr/>
              <p:nvPr/>
            </p:nvSpPr>
            <p:spPr>
              <a:xfrm>
                <a:off x="658" y="2915"/>
                <a:ext cx="1239" cy="225"/>
              </a:xfrm>
              <a:prstGeom prst="ellipse">
                <a:avLst/>
              </a:prstGeom>
              <a:solidFill>
                <a:srgbClr val="333333"/>
              </a:soli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30" name="Google Shape;530;p35"/>
              <p:cNvSpPr/>
              <p:nvPr/>
            </p:nvSpPr>
            <p:spPr>
              <a:xfrm>
                <a:off x="678" y="2407"/>
                <a:ext cx="1200" cy="1236"/>
              </a:xfrm>
              <a:prstGeom prst="ellipse">
                <a:avLst/>
              </a:prstGeom>
              <a:gradFill>
                <a:gsLst>
                  <a:gs pos="0">
                    <a:srgbClr val="878787"/>
                  </a:gs>
                  <a:gs pos="100000">
                    <a:srgbClr val="C0C0C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35"/>
              <p:cNvSpPr txBox="1"/>
              <p:nvPr/>
            </p:nvSpPr>
            <p:spPr>
              <a:xfrm rot="5400000">
                <a:off x="838" y="2594"/>
                <a:ext cx="874" cy="849"/>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32" name="Google Shape;532;p35"/>
              <p:cNvSpPr/>
              <p:nvPr/>
            </p:nvSpPr>
            <p:spPr>
              <a:xfrm>
                <a:off x="693" y="2414"/>
                <a:ext cx="1171" cy="1204"/>
              </a:xfrm>
              <a:prstGeom prst="ellipse">
                <a:avLst/>
              </a:prstGeom>
              <a:gradFill>
                <a:gsLst>
                  <a:gs pos="0">
                    <a:srgbClr val="C0C0C0">
                      <a:alpha val="0"/>
                    </a:srgbClr>
                  </a:gs>
                  <a:gs pos="100000">
                    <a:srgbClr val="EBEBEB"/>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35"/>
              <p:cNvSpPr txBox="1"/>
              <p:nvPr/>
            </p:nvSpPr>
            <p:spPr>
              <a:xfrm rot="5400000">
                <a:off x="835" y="2588"/>
                <a:ext cx="851" cy="82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34" name="Google Shape;534;p35"/>
              <p:cNvSpPr/>
              <p:nvPr/>
            </p:nvSpPr>
            <p:spPr>
              <a:xfrm>
                <a:off x="706" y="2426"/>
                <a:ext cx="1114" cy="1126"/>
              </a:xfrm>
              <a:prstGeom prst="ellipse">
                <a:avLst/>
              </a:prstGeom>
              <a:gradFill>
                <a:gsLst>
                  <a:gs pos="0">
                    <a:srgbClr val="ACACAC"/>
                  </a:gs>
                  <a:gs pos="100000">
                    <a:srgbClr val="C0C0C0">
                      <a:alpha val="47843"/>
                    </a:srgbClr>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35"/>
              <p:cNvSpPr txBox="1"/>
              <p:nvPr/>
            </p:nvSpPr>
            <p:spPr>
              <a:xfrm rot="5400000">
                <a:off x="859" y="2594"/>
                <a:ext cx="796" cy="78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36" name="Google Shape;536;p35"/>
              <p:cNvSpPr/>
              <p:nvPr/>
            </p:nvSpPr>
            <p:spPr>
              <a:xfrm>
                <a:off x="770" y="2458"/>
                <a:ext cx="991" cy="914"/>
              </a:xfrm>
              <a:prstGeom prst="ellipse">
                <a:avLst/>
              </a:prstGeom>
              <a:gradFill>
                <a:gsLst>
                  <a:gs pos="0">
                    <a:srgbClr val="FFFFFF"/>
                  </a:gs>
                  <a:gs pos="100000">
                    <a:srgbClr val="C0C0C0">
                      <a:alpha val="37647"/>
                    </a:srgbClr>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35"/>
              <p:cNvSpPr txBox="1"/>
              <p:nvPr/>
            </p:nvSpPr>
            <p:spPr>
              <a:xfrm rot="5400000">
                <a:off x="922" y="2557"/>
                <a:ext cx="646" cy="701"/>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538" name="Google Shape;538;p35"/>
            <p:cNvSpPr txBox="1"/>
            <p:nvPr/>
          </p:nvSpPr>
          <p:spPr>
            <a:xfrm>
              <a:off x="1454" y="2695"/>
              <a:ext cx="577" cy="2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3200">
                  <a:solidFill>
                    <a:srgbClr val="000000"/>
                  </a:solidFill>
                  <a:latin typeface="Arial"/>
                  <a:ea typeface="Arial"/>
                  <a:cs typeface="Arial"/>
                  <a:sym typeface="Arial"/>
                </a:rPr>
                <a:t>7 клас</a:t>
              </a:r>
              <a:endParaRPr b="1" sz="3200">
                <a:solidFill>
                  <a:srgbClr val="000000"/>
                </a:solidFill>
                <a:latin typeface="Arial"/>
                <a:ea typeface="Arial"/>
                <a:cs typeface="Arial"/>
                <a:sym typeface="Arial"/>
              </a:endParaRPr>
            </a:p>
          </p:txBody>
        </p:sp>
      </p:grpSp>
      <p:grpSp>
        <p:nvGrpSpPr>
          <p:cNvPr id="539" name="Google Shape;539;p35"/>
          <p:cNvGrpSpPr/>
          <p:nvPr/>
        </p:nvGrpSpPr>
        <p:grpSpPr>
          <a:xfrm rot="2040000">
            <a:off x="6487110" y="1545510"/>
            <a:ext cx="4142346" cy="2860898"/>
            <a:chOff x="1423" y="491"/>
            <a:chExt cx="1957" cy="1802"/>
          </a:xfrm>
        </p:grpSpPr>
        <p:grpSp>
          <p:nvGrpSpPr>
            <p:cNvPr id="540" name="Google Shape;540;p35"/>
            <p:cNvGrpSpPr/>
            <p:nvPr/>
          </p:nvGrpSpPr>
          <p:grpSpPr>
            <a:xfrm>
              <a:off x="1423" y="491"/>
              <a:ext cx="1957" cy="1802"/>
              <a:chOff x="1418" y="491"/>
              <a:chExt cx="1957" cy="1802"/>
            </a:xfrm>
          </p:grpSpPr>
          <p:sp>
            <p:nvSpPr>
              <p:cNvPr id="541" name="Google Shape;541;p35"/>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42" name="Google Shape;542;p35"/>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43" name="Google Shape;543;p35"/>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44" name="Google Shape;544;p35"/>
              <p:cNvSpPr/>
              <p:nvPr/>
            </p:nvSpPr>
            <p:spPr>
              <a:xfrm rot="-2492218">
                <a:off x="1257" y="1248"/>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545" name="Google Shape;545;p35"/>
            <p:cNvSpPr txBox="1"/>
            <p:nvPr/>
          </p:nvSpPr>
          <p:spPr>
            <a:xfrm rot="-2421758">
              <a:off x="1650" y="1255"/>
              <a:ext cx="1480"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Практичні роботи - 5</a:t>
              </a:r>
              <a:endParaRPr b="1" sz="2400">
                <a:solidFill>
                  <a:srgbClr val="FFFFFF"/>
                </a:solidFill>
                <a:latin typeface="Times New Roman"/>
                <a:ea typeface="Times New Roman"/>
                <a:cs typeface="Times New Roman"/>
                <a:sym typeface="Times New Roman"/>
              </a:endParaRPr>
            </a:p>
          </p:txBody>
        </p:sp>
      </p:grpSp>
      <p:grpSp>
        <p:nvGrpSpPr>
          <p:cNvPr id="546" name="Google Shape;546;p35"/>
          <p:cNvGrpSpPr/>
          <p:nvPr/>
        </p:nvGrpSpPr>
        <p:grpSpPr>
          <a:xfrm rot="1980000">
            <a:off x="6284415" y="2853484"/>
            <a:ext cx="4777118" cy="2380095"/>
            <a:chOff x="1797" y="1072"/>
            <a:chExt cx="2257" cy="1499"/>
          </a:xfrm>
        </p:grpSpPr>
        <p:grpSp>
          <p:nvGrpSpPr>
            <p:cNvPr id="547" name="Google Shape;547;p35"/>
            <p:cNvGrpSpPr/>
            <p:nvPr/>
          </p:nvGrpSpPr>
          <p:grpSpPr>
            <a:xfrm>
              <a:off x="1797" y="1072"/>
              <a:ext cx="2257" cy="1499"/>
              <a:chOff x="1797" y="1072"/>
              <a:chExt cx="2257" cy="1499"/>
            </a:xfrm>
          </p:grpSpPr>
          <p:sp>
            <p:nvSpPr>
              <p:cNvPr id="548" name="Google Shape;548;p35"/>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49" name="Google Shape;549;p35"/>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50" name="Google Shape;550;p35"/>
              <p:cNvSpPr/>
              <p:nvPr/>
            </p:nvSpPr>
            <p:spPr>
              <a:xfrm rot="-1786701">
                <a:off x="1728" y="1652"/>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51" name="Google Shape;551;p35"/>
              <p:cNvSpPr/>
              <p:nvPr/>
            </p:nvSpPr>
            <p:spPr>
              <a:xfrm rot="-1786701">
                <a:off x="1746" y="1670"/>
                <a:ext cx="2348" cy="341"/>
              </a:xfrm>
              <a:prstGeom prst="ellipse">
                <a:avLst/>
              </a:prstGeom>
              <a:gradFill>
                <a:gsLst>
                  <a:gs pos="0">
                    <a:srgbClr val="907AC4"/>
                  </a:gs>
                  <a:gs pos="100000">
                    <a:srgbClr val="B296F2">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552" name="Google Shape;552;p35"/>
            <p:cNvSpPr txBox="1"/>
            <p:nvPr/>
          </p:nvSpPr>
          <p:spPr>
            <a:xfrm rot="-1817529">
              <a:off x="1951" y="1726"/>
              <a:ext cx="1855"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Домашній експеримент – 2</a:t>
              </a:r>
              <a:endParaRPr/>
            </a:p>
          </p:txBody>
        </p:sp>
      </p:grpSp>
      <p:grpSp>
        <p:nvGrpSpPr>
          <p:cNvPr id="553" name="Google Shape;553;p35"/>
          <p:cNvGrpSpPr/>
          <p:nvPr/>
        </p:nvGrpSpPr>
        <p:grpSpPr>
          <a:xfrm rot="3000000">
            <a:off x="5671558" y="3758237"/>
            <a:ext cx="4142346" cy="2849784"/>
            <a:chOff x="1423" y="491"/>
            <a:chExt cx="1957" cy="1795"/>
          </a:xfrm>
        </p:grpSpPr>
        <p:grpSp>
          <p:nvGrpSpPr>
            <p:cNvPr id="554" name="Google Shape;554;p35"/>
            <p:cNvGrpSpPr/>
            <p:nvPr/>
          </p:nvGrpSpPr>
          <p:grpSpPr>
            <a:xfrm>
              <a:off x="1423" y="491"/>
              <a:ext cx="1957" cy="1795"/>
              <a:chOff x="1418" y="491"/>
              <a:chExt cx="1957" cy="1795"/>
            </a:xfrm>
          </p:grpSpPr>
          <p:sp>
            <p:nvSpPr>
              <p:cNvPr id="555" name="Google Shape;555;p35"/>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56" name="Google Shape;556;p35"/>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57" name="Google Shape;557;p35"/>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58" name="Google Shape;558;p35"/>
              <p:cNvSpPr/>
              <p:nvPr/>
            </p:nvSpPr>
            <p:spPr>
              <a:xfrm rot="-2492218">
                <a:off x="1248" y="1241"/>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559" name="Google Shape;559;p35"/>
            <p:cNvSpPr txBox="1"/>
            <p:nvPr/>
          </p:nvSpPr>
          <p:spPr>
            <a:xfrm rot="-2421758">
              <a:off x="1545" y="1255"/>
              <a:ext cx="1688"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Навчальні проєкти – 13 </a:t>
              </a:r>
              <a:endParaRPr b="1" sz="2400">
                <a:solidFill>
                  <a:srgbClr val="FFFFFF"/>
                </a:solidFill>
                <a:latin typeface="Times New Roman"/>
                <a:ea typeface="Times New Roman"/>
                <a:cs typeface="Times New Roman"/>
                <a:sym typeface="Times New Roman"/>
              </a:endParaRPr>
            </a:p>
          </p:txBody>
        </p:sp>
      </p:grpSp>
      <p:sp>
        <p:nvSpPr>
          <p:cNvPr id="560" name="Google Shape;560;p35"/>
          <p:cNvSpPr/>
          <p:nvPr/>
        </p:nvSpPr>
        <p:spPr>
          <a:xfrm>
            <a:off x="1095731" y="3775538"/>
            <a:ext cx="2570575" cy="40011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Кількість годин - 52 </a:t>
            </a:r>
            <a:endParaRPr/>
          </a:p>
        </p:txBody>
      </p:sp>
      <p:sp>
        <p:nvSpPr>
          <p:cNvPr id="561" name="Google Shape;561;p35"/>
          <p:cNvSpPr/>
          <p:nvPr/>
        </p:nvSpPr>
        <p:spPr>
          <a:xfrm>
            <a:off x="1074568" y="4197462"/>
            <a:ext cx="2812629"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Періодичність</a:t>
            </a:r>
            <a:endParaRPr b="1" sz="20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(на тиждень) – 1,5 год. </a:t>
            </a:r>
            <a:endParaRPr/>
          </a:p>
        </p:txBody>
      </p:sp>
      <p:grpSp>
        <p:nvGrpSpPr>
          <p:cNvPr id="562" name="Google Shape;562;p35"/>
          <p:cNvGrpSpPr/>
          <p:nvPr/>
        </p:nvGrpSpPr>
        <p:grpSpPr>
          <a:xfrm rot="2580000">
            <a:off x="4231989" y="4877016"/>
            <a:ext cx="4777118" cy="2380096"/>
            <a:chOff x="1797" y="1072"/>
            <a:chExt cx="2257" cy="1499"/>
          </a:xfrm>
        </p:grpSpPr>
        <p:grpSp>
          <p:nvGrpSpPr>
            <p:cNvPr id="563" name="Google Shape;563;p35"/>
            <p:cNvGrpSpPr/>
            <p:nvPr/>
          </p:nvGrpSpPr>
          <p:grpSpPr>
            <a:xfrm>
              <a:off x="1797" y="1072"/>
              <a:ext cx="2257" cy="1499"/>
              <a:chOff x="1797" y="1072"/>
              <a:chExt cx="2257" cy="1499"/>
            </a:xfrm>
          </p:grpSpPr>
          <p:sp>
            <p:nvSpPr>
              <p:cNvPr id="564" name="Google Shape;564;p35"/>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65" name="Google Shape;565;p35"/>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66" name="Google Shape;566;p35"/>
              <p:cNvSpPr/>
              <p:nvPr/>
            </p:nvSpPr>
            <p:spPr>
              <a:xfrm rot="-1786701">
                <a:off x="1728" y="1652"/>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67" name="Google Shape;567;p35"/>
              <p:cNvSpPr/>
              <p:nvPr/>
            </p:nvSpPr>
            <p:spPr>
              <a:xfrm rot="-1786701">
                <a:off x="1746" y="1670"/>
                <a:ext cx="2348" cy="341"/>
              </a:xfrm>
              <a:prstGeom prst="ellipse">
                <a:avLst/>
              </a:prstGeom>
              <a:gradFill>
                <a:gsLst>
                  <a:gs pos="0">
                    <a:srgbClr val="907AC4"/>
                  </a:gs>
                  <a:gs pos="100000">
                    <a:srgbClr val="B296F2">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568" name="Google Shape;568;p35"/>
            <p:cNvSpPr txBox="1"/>
            <p:nvPr/>
          </p:nvSpPr>
          <p:spPr>
            <a:xfrm rot="-1817529">
              <a:off x="2399" y="1726"/>
              <a:ext cx="964"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Екскурсії – 5 </a:t>
              </a:r>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36"/>
          <p:cNvSpPr/>
          <p:nvPr/>
        </p:nvSpPr>
        <p:spPr>
          <a:xfrm>
            <a:off x="73469" y="2025061"/>
            <a:ext cx="12217401" cy="4840287"/>
          </a:xfrm>
          <a:prstGeom prst="rect">
            <a:avLst/>
          </a:prstGeom>
          <a:gradFill>
            <a:gsLst>
              <a:gs pos="0">
                <a:srgbClr val="000000">
                  <a:alpha val="9803"/>
                </a:srgbClr>
              </a:gs>
              <a:gs pos="100000">
                <a:srgbClr val="FFFFFF">
                  <a:alpha val="0"/>
                </a:srgbClr>
              </a:gs>
            </a:gsLst>
            <a:lin ang="16200000" scaled="0"/>
          </a:gradFill>
          <a:ln>
            <a:noFill/>
          </a:ln>
        </p:spPr>
        <p:txBody>
          <a:bodyPr anchorCtr="0" anchor="t" bIns="71975" lIns="107975" spcFirstLastPara="1" rIns="143975" wrap="square" tIns="107975">
            <a:noAutofit/>
          </a:bodyPr>
          <a:lstStyle/>
          <a:p>
            <a:pPr indent="-69832" lvl="0" marL="190482" marR="0" rtl="0" algn="ctr">
              <a:lnSpc>
                <a:spcPct val="95000"/>
              </a:lnSpc>
              <a:spcBef>
                <a:spcPts val="0"/>
              </a:spcBef>
              <a:spcAft>
                <a:spcPts val="0"/>
              </a:spcAft>
              <a:buClr>
                <a:srgbClr val="969696"/>
              </a:buClr>
              <a:buSzPts val="1900"/>
              <a:buFont typeface="Noto Sans Symbols"/>
              <a:buNone/>
            </a:pPr>
            <a:r>
              <a:t/>
            </a:r>
            <a:endParaRPr sz="1900">
              <a:solidFill>
                <a:srgbClr val="000000"/>
              </a:solidFill>
              <a:latin typeface="Arial"/>
              <a:ea typeface="Arial"/>
              <a:cs typeface="Arial"/>
              <a:sym typeface="Arial"/>
            </a:endParaRPr>
          </a:p>
        </p:txBody>
      </p:sp>
      <p:grpSp>
        <p:nvGrpSpPr>
          <p:cNvPr id="574" name="Google Shape;574;p36"/>
          <p:cNvGrpSpPr/>
          <p:nvPr/>
        </p:nvGrpSpPr>
        <p:grpSpPr>
          <a:xfrm rot="900000">
            <a:off x="3379821" y="259765"/>
            <a:ext cx="4142346" cy="2849784"/>
            <a:chOff x="1423" y="491"/>
            <a:chExt cx="1957" cy="1795"/>
          </a:xfrm>
        </p:grpSpPr>
        <p:grpSp>
          <p:nvGrpSpPr>
            <p:cNvPr id="575" name="Google Shape;575;p36"/>
            <p:cNvGrpSpPr/>
            <p:nvPr/>
          </p:nvGrpSpPr>
          <p:grpSpPr>
            <a:xfrm>
              <a:off x="1423" y="491"/>
              <a:ext cx="1957" cy="1795"/>
              <a:chOff x="1418" y="491"/>
              <a:chExt cx="1957" cy="1795"/>
            </a:xfrm>
          </p:grpSpPr>
          <p:sp>
            <p:nvSpPr>
              <p:cNvPr id="576" name="Google Shape;576;p36"/>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77" name="Google Shape;577;p36"/>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78" name="Google Shape;578;p36"/>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79" name="Google Shape;579;p36"/>
              <p:cNvSpPr/>
              <p:nvPr/>
            </p:nvSpPr>
            <p:spPr>
              <a:xfrm rot="-2492218">
                <a:off x="1248" y="1241"/>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580" name="Google Shape;580;p36"/>
            <p:cNvSpPr txBox="1"/>
            <p:nvPr/>
          </p:nvSpPr>
          <p:spPr>
            <a:xfrm rot="-2421758">
              <a:off x="1743" y="1255"/>
              <a:ext cx="1290"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Демонстрації – 18 </a:t>
              </a:r>
              <a:endParaRPr b="1" sz="2400">
                <a:solidFill>
                  <a:srgbClr val="FFFFFF"/>
                </a:solidFill>
                <a:latin typeface="Times New Roman"/>
                <a:ea typeface="Times New Roman"/>
                <a:cs typeface="Times New Roman"/>
                <a:sym typeface="Times New Roman"/>
              </a:endParaRPr>
            </a:p>
          </p:txBody>
        </p:sp>
      </p:grpSp>
      <p:grpSp>
        <p:nvGrpSpPr>
          <p:cNvPr id="581" name="Google Shape;581;p36"/>
          <p:cNvGrpSpPr/>
          <p:nvPr/>
        </p:nvGrpSpPr>
        <p:grpSpPr>
          <a:xfrm rot="480000">
            <a:off x="4951940" y="780318"/>
            <a:ext cx="4819391" cy="2424545"/>
            <a:chOff x="1777" y="1072"/>
            <a:chExt cx="2277" cy="1527"/>
          </a:xfrm>
        </p:grpSpPr>
        <p:grpSp>
          <p:nvGrpSpPr>
            <p:cNvPr id="582" name="Google Shape;582;p36"/>
            <p:cNvGrpSpPr/>
            <p:nvPr/>
          </p:nvGrpSpPr>
          <p:grpSpPr>
            <a:xfrm>
              <a:off x="1777" y="1072"/>
              <a:ext cx="2277" cy="1527"/>
              <a:chOff x="1777" y="1072"/>
              <a:chExt cx="2277" cy="1527"/>
            </a:xfrm>
          </p:grpSpPr>
          <p:sp>
            <p:nvSpPr>
              <p:cNvPr id="583" name="Google Shape;583;p36"/>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84" name="Google Shape;584;p36"/>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85" name="Google Shape;585;p36"/>
              <p:cNvSpPr/>
              <p:nvPr/>
            </p:nvSpPr>
            <p:spPr>
              <a:xfrm rot="-1786701">
                <a:off x="1707" y="1698"/>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586" name="Google Shape;586;p36"/>
            <p:cNvSpPr txBox="1"/>
            <p:nvPr/>
          </p:nvSpPr>
          <p:spPr>
            <a:xfrm rot="-1800000">
              <a:off x="2035" y="1726"/>
              <a:ext cx="1690"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Лабораторні досліди – 7 </a:t>
              </a:r>
              <a:endParaRPr/>
            </a:p>
          </p:txBody>
        </p:sp>
      </p:grpSp>
      <p:grpSp>
        <p:nvGrpSpPr>
          <p:cNvPr id="587" name="Google Shape;587;p36"/>
          <p:cNvGrpSpPr/>
          <p:nvPr/>
        </p:nvGrpSpPr>
        <p:grpSpPr>
          <a:xfrm>
            <a:off x="365107" y="2758618"/>
            <a:ext cx="3731196" cy="2974492"/>
            <a:chOff x="960" y="2551"/>
            <a:chExt cx="1481" cy="1236"/>
          </a:xfrm>
        </p:grpSpPr>
        <p:grpSp>
          <p:nvGrpSpPr>
            <p:cNvPr id="588" name="Google Shape;588;p36"/>
            <p:cNvGrpSpPr/>
            <p:nvPr/>
          </p:nvGrpSpPr>
          <p:grpSpPr>
            <a:xfrm>
              <a:off x="960" y="2551"/>
              <a:ext cx="1481" cy="1236"/>
              <a:chOff x="480" y="2407"/>
              <a:chExt cx="1481" cy="1236"/>
            </a:xfrm>
          </p:grpSpPr>
          <p:sp>
            <p:nvSpPr>
              <p:cNvPr id="589" name="Google Shape;589;p36"/>
              <p:cNvSpPr/>
              <p:nvPr/>
            </p:nvSpPr>
            <p:spPr>
              <a:xfrm>
                <a:off x="480" y="2915"/>
                <a:ext cx="103" cy="225"/>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90" name="Google Shape;590;p36"/>
              <p:cNvSpPr/>
              <p:nvPr/>
            </p:nvSpPr>
            <p:spPr>
              <a:xfrm>
                <a:off x="480" y="2915"/>
                <a:ext cx="103" cy="225"/>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91" name="Google Shape;591;p36"/>
              <p:cNvSpPr/>
              <p:nvPr/>
            </p:nvSpPr>
            <p:spPr>
              <a:xfrm>
                <a:off x="583" y="2915"/>
                <a:ext cx="1378" cy="225"/>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92" name="Google Shape;592;p36"/>
              <p:cNvSpPr/>
              <p:nvPr/>
            </p:nvSpPr>
            <p:spPr>
              <a:xfrm>
                <a:off x="576" y="2905"/>
                <a:ext cx="1376" cy="225"/>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93" name="Google Shape;593;p36"/>
              <p:cNvSpPr/>
              <p:nvPr/>
            </p:nvSpPr>
            <p:spPr>
              <a:xfrm>
                <a:off x="658" y="2915"/>
                <a:ext cx="1239" cy="225"/>
              </a:xfrm>
              <a:prstGeom prst="ellipse">
                <a:avLst/>
              </a:prstGeom>
              <a:solidFill>
                <a:srgbClr val="333333"/>
              </a:soli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94" name="Google Shape;594;p36"/>
              <p:cNvSpPr/>
              <p:nvPr/>
            </p:nvSpPr>
            <p:spPr>
              <a:xfrm>
                <a:off x="678" y="2407"/>
                <a:ext cx="1200" cy="1236"/>
              </a:xfrm>
              <a:prstGeom prst="ellipse">
                <a:avLst/>
              </a:prstGeom>
              <a:gradFill>
                <a:gsLst>
                  <a:gs pos="0">
                    <a:srgbClr val="878787"/>
                  </a:gs>
                  <a:gs pos="100000">
                    <a:srgbClr val="C0C0C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36"/>
              <p:cNvSpPr txBox="1"/>
              <p:nvPr/>
            </p:nvSpPr>
            <p:spPr>
              <a:xfrm rot="5400000">
                <a:off x="838" y="2594"/>
                <a:ext cx="874" cy="849"/>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96" name="Google Shape;596;p36"/>
              <p:cNvSpPr/>
              <p:nvPr/>
            </p:nvSpPr>
            <p:spPr>
              <a:xfrm>
                <a:off x="693" y="2414"/>
                <a:ext cx="1171" cy="1204"/>
              </a:xfrm>
              <a:prstGeom prst="ellipse">
                <a:avLst/>
              </a:prstGeom>
              <a:gradFill>
                <a:gsLst>
                  <a:gs pos="0">
                    <a:srgbClr val="C0C0C0">
                      <a:alpha val="0"/>
                    </a:srgbClr>
                  </a:gs>
                  <a:gs pos="100000">
                    <a:srgbClr val="EBEBEB"/>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36"/>
              <p:cNvSpPr txBox="1"/>
              <p:nvPr/>
            </p:nvSpPr>
            <p:spPr>
              <a:xfrm rot="5400000">
                <a:off x="835" y="2588"/>
                <a:ext cx="851" cy="82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598" name="Google Shape;598;p36"/>
              <p:cNvSpPr/>
              <p:nvPr/>
            </p:nvSpPr>
            <p:spPr>
              <a:xfrm>
                <a:off x="706" y="2426"/>
                <a:ext cx="1114" cy="1126"/>
              </a:xfrm>
              <a:prstGeom prst="ellipse">
                <a:avLst/>
              </a:prstGeom>
              <a:gradFill>
                <a:gsLst>
                  <a:gs pos="0">
                    <a:srgbClr val="ACACAC"/>
                  </a:gs>
                  <a:gs pos="100000">
                    <a:srgbClr val="C0C0C0">
                      <a:alpha val="47843"/>
                    </a:srgbClr>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p36"/>
              <p:cNvSpPr txBox="1"/>
              <p:nvPr/>
            </p:nvSpPr>
            <p:spPr>
              <a:xfrm rot="5400000">
                <a:off x="859" y="2594"/>
                <a:ext cx="796" cy="78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00" name="Google Shape;600;p36"/>
              <p:cNvSpPr/>
              <p:nvPr/>
            </p:nvSpPr>
            <p:spPr>
              <a:xfrm>
                <a:off x="770" y="2458"/>
                <a:ext cx="991" cy="914"/>
              </a:xfrm>
              <a:prstGeom prst="ellipse">
                <a:avLst/>
              </a:prstGeom>
              <a:gradFill>
                <a:gsLst>
                  <a:gs pos="0">
                    <a:srgbClr val="FFFFFF"/>
                  </a:gs>
                  <a:gs pos="100000">
                    <a:srgbClr val="C0C0C0">
                      <a:alpha val="37647"/>
                    </a:srgbClr>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36"/>
              <p:cNvSpPr txBox="1"/>
              <p:nvPr/>
            </p:nvSpPr>
            <p:spPr>
              <a:xfrm rot="5400000">
                <a:off x="922" y="2557"/>
                <a:ext cx="646" cy="701"/>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02" name="Google Shape;602;p36"/>
            <p:cNvSpPr txBox="1"/>
            <p:nvPr/>
          </p:nvSpPr>
          <p:spPr>
            <a:xfrm>
              <a:off x="1454" y="2695"/>
              <a:ext cx="577" cy="2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3200">
                  <a:solidFill>
                    <a:srgbClr val="000000"/>
                  </a:solidFill>
                  <a:latin typeface="Arial"/>
                  <a:ea typeface="Arial"/>
                  <a:cs typeface="Arial"/>
                  <a:sym typeface="Arial"/>
                </a:rPr>
                <a:t>8 клас</a:t>
              </a:r>
              <a:endParaRPr b="1" sz="3200">
                <a:solidFill>
                  <a:srgbClr val="000000"/>
                </a:solidFill>
                <a:latin typeface="Arial"/>
                <a:ea typeface="Arial"/>
                <a:cs typeface="Arial"/>
                <a:sym typeface="Arial"/>
              </a:endParaRPr>
            </a:p>
          </p:txBody>
        </p:sp>
      </p:grpSp>
      <p:grpSp>
        <p:nvGrpSpPr>
          <p:cNvPr id="603" name="Google Shape;603;p36"/>
          <p:cNvGrpSpPr/>
          <p:nvPr/>
        </p:nvGrpSpPr>
        <p:grpSpPr>
          <a:xfrm rot="2040000">
            <a:off x="6487110" y="1545510"/>
            <a:ext cx="4142346" cy="2860898"/>
            <a:chOff x="1423" y="491"/>
            <a:chExt cx="1957" cy="1802"/>
          </a:xfrm>
        </p:grpSpPr>
        <p:grpSp>
          <p:nvGrpSpPr>
            <p:cNvPr id="604" name="Google Shape;604;p36"/>
            <p:cNvGrpSpPr/>
            <p:nvPr/>
          </p:nvGrpSpPr>
          <p:grpSpPr>
            <a:xfrm>
              <a:off x="1423" y="491"/>
              <a:ext cx="1957" cy="1802"/>
              <a:chOff x="1418" y="491"/>
              <a:chExt cx="1957" cy="1802"/>
            </a:xfrm>
          </p:grpSpPr>
          <p:sp>
            <p:nvSpPr>
              <p:cNvPr id="605" name="Google Shape;605;p36"/>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06" name="Google Shape;606;p36"/>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07" name="Google Shape;607;p36"/>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08" name="Google Shape;608;p36"/>
              <p:cNvSpPr/>
              <p:nvPr/>
            </p:nvSpPr>
            <p:spPr>
              <a:xfrm rot="-2492218">
                <a:off x="1257" y="1248"/>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09" name="Google Shape;609;p36"/>
            <p:cNvSpPr txBox="1"/>
            <p:nvPr/>
          </p:nvSpPr>
          <p:spPr>
            <a:xfrm rot="-2421758">
              <a:off x="1650" y="1255"/>
              <a:ext cx="1480"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Практичні роботи - 3</a:t>
              </a:r>
              <a:endParaRPr b="1" sz="2400">
                <a:solidFill>
                  <a:srgbClr val="FFFFFF"/>
                </a:solidFill>
                <a:latin typeface="Times New Roman"/>
                <a:ea typeface="Times New Roman"/>
                <a:cs typeface="Times New Roman"/>
                <a:sym typeface="Times New Roman"/>
              </a:endParaRPr>
            </a:p>
          </p:txBody>
        </p:sp>
      </p:grpSp>
      <p:grpSp>
        <p:nvGrpSpPr>
          <p:cNvPr id="610" name="Google Shape;610;p36"/>
          <p:cNvGrpSpPr/>
          <p:nvPr/>
        </p:nvGrpSpPr>
        <p:grpSpPr>
          <a:xfrm rot="1980000">
            <a:off x="6284415" y="2853484"/>
            <a:ext cx="4777118" cy="2380095"/>
            <a:chOff x="1797" y="1072"/>
            <a:chExt cx="2257" cy="1499"/>
          </a:xfrm>
        </p:grpSpPr>
        <p:grpSp>
          <p:nvGrpSpPr>
            <p:cNvPr id="611" name="Google Shape;611;p36"/>
            <p:cNvGrpSpPr/>
            <p:nvPr/>
          </p:nvGrpSpPr>
          <p:grpSpPr>
            <a:xfrm>
              <a:off x="1797" y="1072"/>
              <a:ext cx="2257" cy="1499"/>
              <a:chOff x="1797" y="1072"/>
              <a:chExt cx="2257" cy="1499"/>
            </a:xfrm>
          </p:grpSpPr>
          <p:sp>
            <p:nvSpPr>
              <p:cNvPr id="612" name="Google Shape;612;p36"/>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13" name="Google Shape;613;p36"/>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14" name="Google Shape;614;p36"/>
              <p:cNvSpPr/>
              <p:nvPr/>
            </p:nvSpPr>
            <p:spPr>
              <a:xfrm rot="-1786701">
                <a:off x="1728" y="1652"/>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15" name="Google Shape;615;p36"/>
              <p:cNvSpPr/>
              <p:nvPr/>
            </p:nvSpPr>
            <p:spPr>
              <a:xfrm rot="-1786701">
                <a:off x="1746" y="1670"/>
                <a:ext cx="2348" cy="341"/>
              </a:xfrm>
              <a:prstGeom prst="ellipse">
                <a:avLst/>
              </a:prstGeom>
              <a:gradFill>
                <a:gsLst>
                  <a:gs pos="0">
                    <a:srgbClr val="907AC4"/>
                  </a:gs>
                  <a:gs pos="100000">
                    <a:srgbClr val="B296F2">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16" name="Google Shape;616;p36"/>
            <p:cNvSpPr txBox="1"/>
            <p:nvPr/>
          </p:nvSpPr>
          <p:spPr>
            <a:xfrm rot="-1817529">
              <a:off x="1951" y="1726"/>
              <a:ext cx="1855"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Домашній експеримент – 1</a:t>
              </a:r>
              <a:endParaRPr/>
            </a:p>
          </p:txBody>
        </p:sp>
      </p:grpSp>
      <p:grpSp>
        <p:nvGrpSpPr>
          <p:cNvPr id="617" name="Google Shape;617;p36"/>
          <p:cNvGrpSpPr/>
          <p:nvPr/>
        </p:nvGrpSpPr>
        <p:grpSpPr>
          <a:xfrm rot="3000000">
            <a:off x="5671558" y="3758237"/>
            <a:ext cx="4142346" cy="2849784"/>
            <a:chOff x="1423" y="491"/>
            <a:chExt cx="1957" cy="1795"/>
          </a:xfrm>
        </p:grpSpPr>
        <p:grpSp>
          <p:nvGrpSpPr>
            <p:cNvPr id="618" name="Google Shape;618;p36"/>
            <p:cNvGrpSpPr/>
            <p:nvPr/>
          </p:nvGrpSpPr>
          <p:grpSpPr>
            <a:xfrm>
              <a:off x="1423" y="491"/>
              <a:ext cx="1957" cy="1795"/>
              <a:chOff x="1418" y="491"/>
              <a:chExt cx="1957" cy="1795"/>
            </a:xfrm>
          </p:grpSpPr>
          <p:sp>
            <p:nvSpPr>
              <p:cNvPr id="619" name="Google Shape;619;p36"/>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20" name="Google Shape;620;p36"/>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21" name="Google Shape;621;p36"/>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22" name="Google Shape;622;p36"/>
              <p:cNvSpPr/>
              <p:nvPr/>
            </p:nvSpPr>
            <p:spPr>
              <a:xfrm rot="-2492218">
                <a:off x="1248" y="1241"/>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23" name="Google Shape;623;p36"/>
            <p:cNvSpPr txBox="1"/>
            <p:nvPr/>
          </p:nvSpPr>
          <p:spPr>
            <a:xfrm rot="-2421758">
              <a:off x="1581" y="1255"/>
              <a:ext cx="1616"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Навчальні проєкти – 9 </a:t>
              </a:r>
              <a:endParaRPr b="1" sz="2400">
                <a:solidFill>
                  <a:srgbClr val="FFFFFF"/>
                </a:solidFill>
                <a:latin typeface="Times New Roman"/>
                <a:ea typeface="Times New Roman"/>
                <a:cs typeface="Times New Roman"/>
                <a:sym typeface="Times New Roman"/>
              </a:endParaRPr>
            </a:p>
          </p:txBody>
        </p:sp>
      </p:grpSp>
      <p:sp>
        <p:nvSpPr>
          <p:cNvPr id="624" name="Google Shape;624;p36"/>
          <p:cNvSpPr/>
          <p:nvPr/>
        </p:nvSpPr>
        <p:spPr>
          <a:xfrm>
            <a:off x="1095731" y="3775538"/>
            <a:ext cx="2570575" cy="40011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Кількість годин - 70 </a:t>
            </a:r>
            <a:endParaRPr/>
          </a:p>
        </p:txBody>
      </p:sp>
      <p:sp>
        <p:nvSpPr>
          <p:cNvPr id="625" name="Google Shape;625;p36"/>
          <p:cNvSpPr/>
          <p:nvPr/>
        </p:nvSpPr>
        <p:spPr>
          <a:xfrm>
            <a:off x="1074568" y="4197462"/>
            <a:ext cx="2620269"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Періодичність</a:t>
            </a:r>
            <a:endParaRPr b="1" sz="20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(на тиждень) – 2 год. </a:t>
            </a:r>
            <a:endParaRPr/>
          </a:p>
        </p:txBody>
      </p:sp>
      <p:grpSp>
        <p:nvGrpSpPr>
          <p:cNvPr id="626" name="Google Shape;626;p36"/>
          <p:cNvGrpSpPr/>
          <p:nvPr/>
        </p:nvGrpSpPr>
        <p:grpSpPr>
          <a:xfrm rot="2580000">
            <a:off x="4231989" y="4877016"/>
            <a:ext cx="4777118" cy="2380096"/>
            <a:chOff x="1797" y="1072"/>
            <a:chExt cx="2257" cy="1499"/>
          </a:xfrm>
        </p:grpSpPr>
        <p:grpSp>
          <p:nvGrpSpPr>
            <p:cNvPr id="627" name="Google Shape;627;p36"/>
            <p:cNvGrpSpPr/>
            <p:nvPr/>
          </p:nvGrpSpPr>
          <p:grpSpPr>
            <a:xfrm>
              <a:off x="1797" y="1072"/>
              <a:ext cx="2257" cy="1499"/>
              <a:chOff x="1797" y="1072"/>
              <a:chExt cx="2257" cy="1499"/>
            </a:xfrm>
          </p:grpSpPr>
          <p:sp>
            <p:nvSpPr>
              <p:cNvPr id="628" name="Google Shape;628;p36"/>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29" name="Google Shape;629;p36"/>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30" name="Google Shape;630;p36"/>
              <p:cNvSpPr/>
              <p:nvPr/>
            </p:nvSpPr>
            <p:spPr>
              <a:xfrm rot="-1786701">
                <a:off x="1728" y="1652"/>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31" name="Google Shape;631;p36"/>
              <p:cNvSpPr/>
              <p:nvPr/>
            </p:nvSpPr>
            <p:spPr>
              <a:xfrm rot="-1786701">
                <a:off x="1746" y="1670"/>
                <a:ext cx="2348" cy="341"/>
              </a:xfrm>
              <a:prstGeom prst="ellipse">
                <a:avLst/>
              </a:prstGeom>
              <a:gradFill>
                <a:gsLst>
                  <a:gs pos="0">
                    <a:srgbClr val="907AC4"/>
                  </a:gs>
                  <a:gs pos="100000">
                    <a:srgbClr val="B296F2">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32" name="Google Shape;632;p36"/>
            <p:cNvSpPr txBox="1"/>
            <p:nvPr/>
          </p:nvSpPr>
          <p:spPr>
            <a:xfrm rot="-1817529">
              <a:off x="2334" y="1726"/>
              <a:ext cx="1085"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Екскурсії – 1-2 </a:t>
              </a:r>
              <a:endParaRPr/>
            </a:p>
          </p:txBody>
        </p:sp>
      </p:grpSp>
      <p:sp>
        <p:nvSpPr>
          <p:cNvPr id="633" name="Google Shape;633;p36"/>
          <p:cNvSpPr/>
          <p:nvPr/>
        </p:nvSpPr>
        <p:spPr>
          <a:xfrm>
            <a:off x="50880" y="561025"/>
            <a:ext cx="4497059"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rgbClr val="7030A0"/>
                </a:solidFill>
                <a:latin typeface="Times New Roman"/>
                <a:ea typeface="Times New Roman"/>
                <a:cs typeface="Times New Roman"/>
                <a:sym typeface="Times New Roman"/>
              </a:rPr>
              <a:t>Виконання  лабораторних дослідів,</a:t>
            </a:r>
            <a:br>
              <a:rPr b="1" lang="ru-RU" sz="2000">
                <a:solidFill>
                  <a:srgbClr val="7030A0"/>
                </a:solidFill>
                <a:latin typeface="Times New Roman"/>
                <a:ea typeface="Times New Roman"/>
                <a:cs typeface="Times New Roman"/>
                <a:sym typeface="Times New Roman"/>
              </a:rPr>
            </a:br>
            <a:r>
              <a:rPr b="1" lang="ru-RU" sz="2000">
                <a:solidFill>
                  <a:srgbClr val="7030A0"/>
                </a:solidFill>
                <a:latin typeface="Times New Roman"/>
                <a:ea typeface="Times New Roman"/>
                <a:cs typeface="Times New Roman"/>
                <a:sym typeface="Times New Roman"/>
              </a:rPr>
              <a:t>домашніх експериментів оцінюються</a:t>
            </a:r>
            <a:br>
              <a:rPr b="1" lang="ru-RU" sz="2000">
                <a:solidFill>
                  <a:srgbClr val="7030A0"/>
                </a:solidFill>
                <a:latin typeface="Times New Roman"/>
                <a:ea typeface="Times New Roman"/>
                <a:cs typeface="Times New Roman"/>
                <a:sym typeface="Times New Roman"/>
              </a:rPr>
            </a:br>
            <a:r>
              <a:rPr b="1" lang="ru-RU" sz="2000">
                <a:solidFill>
                  <a:srgbClr val="7030A0"/>
                </a:solidFill>
                <a:latin typeface="Times New Roman"/>
                <a:ea typeface="Times New Roman"/>
                <a:cs typeface="Times New Roman"/>
                <a:sym typeface="Times New Roman"/>
              </a:rPr>
              <a:t>вибірково  на розсуд учителя. </a:t>
            </a:r>
            <a:endParaRPr sz="2000">
              <a:solidFill>
                <a:schemeClr val="dk1"/>
              </a:solidFill>
              <a:latin typeface="Times New Roman"/>
              <a:ea typeface="Times New Roman"/>
              <a:cs typeface="Times New Roman"/>
              <a:sym typeface="Times New Roman"/>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sp>
        <p:nvSpPr>
          <p:cNvPr id="638" name="Google Shape;638;p37"/>
          <p:cNvSpPr/>
          <p:nvPr/>
        </p:nvSpPr>
        <p:spPr>
          <a:xfrm>
            <a:off x="73469" y="2025061"/>
            <a:ext cx="12217401" cy="4840287"/>
          </a:xfrm>
          <a:prstGeom prst="rect">
            <a:avLst/>
          </a:prstGeom>
          <a:gradFill>
            <a:gsLst>
              <a:gs pos="0">
                <a:srgbClr val="000000">
                  <a:alpha val="9803"/>
                </a:srgbClr>
              </a:gs>
              <a:gs pos="100000">
                <a:srgbClr val="FFFFFF">
                  <a:alpha val="0"/>
                </a:srgbClr>
              </a:gs>
            </a:gsLst>
            <a:lin ang="16200000" scaled="0"/>
          </a:gradFill>
          <a:ln>
            <a:noFill/>
          </a:ln>
        </p:spPr>
        <p:txBody>
          <a:bodyPr anchorCtr="0" anchor="t" bIns="71975" lIns="107975" spcFirstLastPara="1" rIns="143975" wrap="square" tIns="107975">
            <a:noAutofit/>
          </a:bodyPr>
          <a:lstStyle/>
          <a:p>
            <a:pPr indent="-69832" lvl="0" marL="190482" marR="0" rtl="0" algn="ctr">
              <a:lnSpc>
                <a:spcPct val="95000"/>
              </a:lnSpc>
              <a:spcBef>
                <a:spcPts val="0"/>
              </a:spcBef>
              <a:spcAft>
                <a:spcPts val="0"/>
              </a:spcAft>
              <a:buClr>
                <a:srgbClr val="969696"/>
              </a:buClr>
              <a:buSzPts val="1900"/>
              <a:buFont typeface="Noto Sans Symbols"/>
              <a:buNone/>
            </a:pPr>
            <a:r>
              <a:t/>
            </a:r>
            <a:endParaRPr sz="1900">
              <a:solidFill>
                <a:srgbClr val="000000"/>
              </a:solidFill>
              <a:latin typeface="Arial"/>
              <a:ea typeface="Arial"/>
              <a:cs typeface="Arial"/>
              <a:sym typeface="Arial"/>
            </a:endParaRPr>
          </a:p>
        </p:txBody>
      </p:sp>
      <p:grpSp>
        <p:nvGrpSpPr>
          <p:cNvPr id="639" name="Google Shape;639;p37"/>
          <p:cNvGrpSpPr/>
          <p:nvPr/>
        </p:nvGrpSpPr>
        <p:grpSpPr>
          <a:xfrm rot="900000">
            <a:off x="3379821" y="259765"/>
            <a:ext cx="4142346" cy="2849784"/>
            <a:chOff x="1423" y="491"/>
            <a:chExt cx="1957" cy="1795"/>
          </a:xfrm>
        </p:grpSpPr>
        <p:grpSp>
          <p:nvGrpSpPr>
            <p:cNvPr id="640" name="Google Shape;640;p37"/>
            <p:cNvGrpSpPr/>
            <p:nvPr/>
          </p:nvGrpSpPr>
          <p:grpSpPr>
            <a:xfrm>
              <a:off x="1423" y="491"/>
              <a:ext cx="1957" cy="1795"/>
              <a:chOff x="1418" y="491"/>
              <a:chExt cx="1957" cy="1795"/>
            </a:xfrm>
          </p:grpSpPr>
          <p:sp>
            <p:nvSpPr>
              <p:cNvPr id="641" name="Google Shape;641;p37"/>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42" name="Google Shape;642;p37"/>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43" name="Google Shape;643;p37"/>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44" name="Google Shape;644;p37"/>
              <p:cNvSpPr/>
              <p:nvPr/>
            </p:nvSpPr>
            <p:spPr>
              <a:xfrm rot="-2492218">
                <a:off x="1248" y="1241"/>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45" name="Google Shape;645;p37"/>
            <p:cNvSpPr txBox="1"/>
            <p:nvPr/>
          </p:nvSpPr>
          <p:spPr>
            <a:xfrm rot="-2421758">
              <a:off x="1762" y="1255"/>
              <a:ext cx="1254"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Демонстрації – 10</a:t>
              </a:r>
              <a:endParaRPr b="1" sz="2400">
                <a:solidFill>
                  <a:srgbClr val="FFFFFF"/>
                </a:solidFill>
                <a:latin typeface="Times New Roman"/>
                <a:ea typeface="Times New Roman"/>
                <a:cs typeface="Times New Roman"/>
                <a:sym typeface="Times New Roman"/>
              </a:endParaRPr>
            </a:p>
          </p:txBody>
        </p:sp>
      </p:grpSp>
      <p:grpSp>
        <p:nvGrpSpPr>
          <p:cNvPr id="646" name="Google Shape;646;p37"/>
          <p:cNvGrpSpPr/>
          <p:nvPr/>
        </p:nvGrpSpPr>
        <p:grpSpPr>
          <a:xfrm rot="480000">
            <a:off x="4951940" y="780318"/>
            <a:ext cx="4819391" cy="2424545"/>
            <a:chOff x="1777" y="1072"/>
            <a:chExt cx="2277" cy="1527"/>
          </a:xfrm>
        </p:grpSpPr>
        <p:grpSp>
          <p:nvGrpSpPr>
            <p:cNvPr id="647" name="Google Shape;647;p37"/>
            <p:cNvGrpSpPr/>
            <p:nvPr/>
          </p:nvGrpSpPr>
          <p:grpSpPr>
            <a:xfrm>
              <a:off x="1777" y="1072"/>
              <a:ext cx="2277" cy="1527"/>
              <a:chOff x="1777" y="1072"/>
              <a:chExt cx="2277" cy="1527"/>
            </a:xfrm>
          </p:grpSpPr>
          <p:sp>
            <p:nvSpPr>
              <p:cNvPr id="648" name="Google Shape;648;p37"/>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49" name="Google Shape;649;p37"/>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50" name="Google Shape;650;p37"/>
              <p:cNvSpPr/>
              <p:nvPr/>
            </p:nvSpPr>
            <p:spPr>
              <a:xfrm rot="-1786701">
                <a:off x="1707" y="1698"/>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51" name="Google Shape;651;p37"/>
            <p:cNvSpPr txBox="1"/>
            <p:nvPr/>
          </p:nvSpPr>
          <p:spPr>
            <a:xfrm rot="-1800000">
              <a:off x="1999" y="1726"/>
              <a:ext cx="1762"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Лабораторні досліди – 14 </a:t>
              </a:r>
              <a:endParaRPr/>
            </a:p>
          </p:txBody>
        </p:sp>
      </p:grpSp>
      <p:grpSp>
        <p:nvGrpSpPr>
          <p:cNvPr id="652" name="Google Shape;652;p37"/>
          <p:cNvGrpSpPr/>
          <p:nvPr/>
        </p:nvGrpSpPr>
        <p:grpSpPr>
          <a:xfrm>
            <a:off x="365107" y="2758618"/>
            <a:ext cx="3731196" cy="2974492"/>
            <a:chOff x="960" y="2551"/>
            <a:chExt cx="1481" cy="1236"/>
          </a:xfrm>
        </p:grpSpPr>
        <p:grpSp>
          <p:nvGrpSpPr>
            <p:cNvPr id="653" name="Google Shape;653;p37"/>
            <p:cNvGrpSpPr/>
            <p:nvPr/>
          </p:nvGrpSpPr>
          <p:grpSpPr>
            <a:xfrm>
              <a:off x="960" y="2551"/>
              <a:ext cx="1481" cy="1236"/>
              <a:chOff x="480" y="2407"/>
              <a:chExt cx="1481" cy="1236"/>
            </a:xfrm>
          </p:grpSpPr>
          <p:sp>
            <p:nvSpPr>
              <p:cNvPr id="654" name="Google Shape;654;p37"/>
              <p:cNvSpPr/>
              <p:nvPr/>
            </p:nvSpPr>
            <p:spPr>
              <a:xfrm>
                <a:off x="480" y="2915"/>
                <a:ext cx="103" cy="225"/>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55" name="Google Shape;655;p37"/>
              <p:cNvSpPr/>
              <p:nvPr/>
            </p:nvSpPr>
            <p:spPr>
              <a:xfrm>
                <a:off x="480" y="2915"/>
                <a:ext cx="103" cy="225"/>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56" name="Google Shape;656;p37"/>
              <p:cNvSpPr/>
              <p:nvPr/>
            </p:nvSpPr>
            <p:spPr>
              <a:xfrm>
                <a:off x="583" y="2915"/>
                <a:ext cx="1378" cy="225"/>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57" name="Google Shape;657;p37"/>
              <p:cNvSpPr/>
              <p:nvPr/>
            </p:nvSpPr>
            <p:spPr>
              <a:xfrm>
                <a:off x="576" y="2905"/>
                <a:ext cx="1376" cy="225"/>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58" name="Google Shape;658;p37"/>
              <p:cNvSpPr/>
              <p:nvPr/>
            </p:nvSpPr>
            <p:spPr>
              <a:xfrm>
                <a:off x="658" y="2915"/>
                <a:ext cx="1239" cy="225"/>
              </a:xfrm>
              <a:prstGeom prst="ellipse">
                <a:avLst/>
              </a:prstGeom>
              <a:solidFill>
                <a:srgbClr val="333333"/>
              </a:soli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59" name="Google Shape;659;p37"/>
              <p:cNvSpPr/>
              <p:nvPr/>
            </p:nvSpPr>
            <p:spPr>
              <a:xfrm>
                <a:off x="678" y="2407"/>
                <a:ext cx="1200" cy="1236"/>
              </a:xfrm>
              <a:prstGeom prst="ellipse">
                <a:avLst/>
              </a:prstGeom>
              <a:gradFill>
                <a:gsLst>
                  <a:gs pos="0">
                    <a:srgbClr val="878787"/>
                  </a:gs>
                  <a:gs pos="100000">
                    <a:srgbClr val="C0C0C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37"/>
              <p:cNvSpPr txBox="1"/>
              <p:nvPr/>
            </p:nvSpPr>
            <p:spPr>
              <a:xfrm rot="5400000">
                <a:off x="838" y="2594"/>
                <a:ext cx="874" cy="849"/>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61" name="Google Shape;661;p37"/>
              <p:cNvSpPr/>
              <p:nvPr/>
            </p:nvSpPr>
            <p:spPr>
              <a:xfrm>
                <a:off x="693" y="2414"/>
                <a:ext cx="1171" cy="1204"/>
              </a:xfrm>
              <a:prstGeom prst="ellipse">
                <a:avLst/>
              </a:prstGeom>
              <a:gradFill>
                <a:gsLst>
                  <a:gs pos="0">
                    <a:srgbClr val="C0C0C0">
                      <a:alpha val="0"/>
                    </a:srgbClr>
                  </a:gs>
                  <a:gs pos="100000">
                    <a:srgbClr val="EBEBEB"/>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37"/>
              <p:cNvSpPr txBox="1"/>
              <p:nvPr/>
            </p:nvSpPr>
            <p:spPr>
              <a:xfrm rot="5400000">
                <a:off x="835" y="2588"/>
                <a:ext cx="851" cy="82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63" name="Google Shape;663;p37"/>
              <p:cNvSpPr/>
              <p:nvPr/>
            </p:nvSpPr>
            <p:spPr>
              <a:xfrm>
                <a:off x="706" y="2426"/>
                <a:ext cx="1114" cy="1126"/>
              </a:xfrm>
              <a:prstGeom prst="ellipse">
                <a:avLst/>
              </a:prstGeom>
              <a:gradFill>
                <a:gsLst>
                  <a:gs pos="0">
                    <a:srgbClr val="ACACAC"/>
                  </a:gs>
                  <a:gs pos="100000">
                    <a:srgbClr val="C0C0C0">
                      <a:alpha val="47843"/>
                    </a:srgbClr>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37"/>
              <p:cNvSpPr txBox="1"/>
              <p:nvPr/>
            </p:nvSpPr>
            <p:spPr>
              <a:xfrm rot="5400000">
                <a:off x="859" y="2594"/>
                <a:ext cx="796" cy="78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65" name="Google Shape;665;p37"/>
              <p:cNvSpPr/>
              <p:nvPr/>
            </p:nvSpPr>
            <p:spPr>
              <a:xfrm>
                <a:off x="770" y="2458"/>
                <a:ext cx="991" cy="914"/>
              </a:xfrm>
              <a:prstGeom prst="ellipse">
                <a:avLst/>
              </a:prstGeom>
              <a:gradFill>
                <a:gsLst>
                  <a:gs pos="0">
                    <a:srgbClr val="FFFFFF"/>
                  </a:gs>
                  <a:gs pos="100000">
                    <a:srgbClr val="C0C0C0">
                      <a:alpha val="37647"/>
                    </a:srgbClr>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 name="Google Shape;666;p37"/>
              <p:cNvSpPr txBox="1"/>
              <p:nvPr/>
            </p:nvSpPr>
            <p:spPr>
              <a:xfrm rot="5400000">
                <a:off x="922" y="2557"/>
                <a:ext cx="646" cy="701"/>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67" name="Google Shape;667;p37"/>
            <p:cNvSpPr txBox="1"/>
            <p:nvPr/>
          </p:nvSpPr>
          <p:spPr>
            <a:xfrm>
              <a:off x="1454" y="2695"/>
              <a:ext cx="577" cy="2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3200">
                  <a:solidFill>
                    <a:srgbClr val="000000"/>
                  </a:solidFill>
                  <a:latin typeface="Arial"/>
                  <a:ea typeface="Arial"/>
                  <a:cs typeface="Arial"/>
                  <a:sym typeface="Arial"/>
                </a:rPr>
                <a:t>9 клас</a:t>
              </a:r>
              <a:endParaRPr b="1" sz="3200">
                <a:solidFill>
                  <a:srgbClr val="000000"/>
                </a:solidFill>
                <a:latin typeface="Arial"/>
                <a:ea typeface="Arial"/>
                <a:cs typeface="Arial"/>
                <a:sym typeface="Arial"/>
              </a:endParaRPr>
            </a:p>
          </p:txBody>
        </p:sp>
      </p:grpSp>
      <p:grpSp>
        <p:nvGrpSpPr>
          <p:cNvPr id="668" name="Google Shape;668;p37"/>
          <p:cNvGrpSpPr/>
          <p:nvPr/>
        </p:nvGrpSpPr>
        <p:grpSpPr>
          <a:xfrm rot="2040000">
            <a:off x="6487110" y="1545510"/>
            <a:ext cx="4142346" cy="2860898"/>
            <a:chOff x="1423" y="491"/>
            <a:chExt cx="1957" cy="1802"/>
          </a:xfrm>
        </p:grpSpPr>
        <p:grpSp>
          <p:nvGrpSpPr>
            <p:cNvPr id="669" name="Google Shape;669;p37"/>
            <p:cNvGrpSpPr/>
            <p:nvPr/>
          </p:nvGrpSpPr>
          <p:grpSpPr>
            <a:xfrm>
              <a:off x="1423" y="491"/>
              <a:ext cx="1957" cy="1802"/>
              <a:chOff x="1418" y="491"/>
              <a:chExt cx="1957" cy="1802"/>
            </a:xfrm>
          </p:grpSpPr>
          <p:sp>
            <p:nvSpPr>
              <p:cNvPr id="670" name="Google Shape;670;p37"/>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71" name="Google Shape;671;p37"/>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72" name="Google Shape;672;p37"/>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73" name="Google Shape;673;p37"/>
              <p:cNvSpPr/>
              <p:nvPr/>
            </p:nvSpPr>
            <p:spPr>
              <a:xfrm rot="-2492218">
                <a:off x="1257" y="1248"/>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74" name="Google Shape;674;p37"/>
            <p:cNvSpPr txBox="1"/>
            <p:nvPr/>
          </p:nvSpPr>
          <p:spPr>
            <a:xfrm rot="-2421758">
              <a:off x="1650" y="1255"/>
              <a:ext cx="1480"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Практичні роботи - 5</a:t>
              </a:r>
              <a:endParaRPr b="1" sz="2400">
                <a:solidFill>
                  <a:srgbClr val="FFFFFF"/>
                </a:solidFill>
                <a:latin typeface="Times New Roman"/>
                <a:ea typeface="Times New Roman"/>
                <a:cs typeface="Times New Roman"/>
                <a:sym typeface="Times New Roman"/>
              </a:endParaRPr>
            </a:p>
          </p:txBody>
        </p:sp>
      </p:grpSp>
      <p:grpSp>
        <p:nvGrpSpPr>
          <p:cNvPr id="675" name="Google Shape;675;p37"/>
          <p:cNvGrpSpPr/>
          <p:nvPr/>
        </p:nvGrpSpPr>
        <p:grpSpPr>
          <a:xfrm rot="1980000">
            <a:off x="6284415" y="2853484"/>
            <a:ext cx="4777118" cy="2380095"/>
            <a:chOff x="1797" y="1072"/>
            <a:chExt cx="2257" cy="1499"/>
          </a:xfrm>
        </p:grpSpPr>
        <p:grpSp>
          <p:nvGrpSpPr>
            <p:cNvPr id="676" name="Google Shape;676;p37"/>
            <p:cNvGrpSpPr/>
            <p:nvPr/>
          </p:nvGrpSpPr>
          <p:grpSpPr>
            <a:xfrm>
              <a:off x="1797" y="1072"/>
              <a:ext cx="2257" cy="1499"/>
              <a:chOff x="1797" y="1072"/>
              <a:chExt cx="2257" cy="1499"/>
            </a:xfrm>
          </p:grpSpPr>
          <p:sp>
            <p:nvSpPr>
              <p:cNvPr id="677" name="Google Shape;677;p37"/>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78" name="Google Shape;678;p37"/>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79" name="Google Shape;679;p37"/>
              <p:cNvSpPr/>
              <p:nvPr/>
            </p:nvSpPr>
            <p:spPr>
              <a:xfrm rot="-1786701">
                <a:off x="1728" y="1652"/>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80" name="Google Shape;680;p37"/>
              <p:cNvSpPr/>
              <p:nvPr/>
            </p:nvSpPr>
            <p:spPr>
              <a:xfrm rot="-1786701">
                <a:off x="1746" y="1670"/>
                <a:ext cx="2348" cy="341"/>
              </a:xfrm>
              <a:prstGeom prst="ellipse">
                <a:avLst/>
              </a:prstGeom>
              <a:gradFill>
                <a:gsLst>
                  <a:gs pos="0">
                    <a:srgbClr val="907AC4"/>
                  </a:gs>
                  <a:gs pos="100000">
                    <a:srgbClr val="B296F2">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81" name="Google Shape;681;p37"/>
            <p:cNvSpPr txBox="1"/>
            <p:nvPr/>
          </p:nvSpPr>
          <p:spPr>
            <a:xfrm rot="-1817529">
              <a:off x="1951" y="1726"/>
              <a:ext cx="1855"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Домашній експеримент – 3</a:t>
              </a:r>
              <a:endParaRPr/>
            </a:p>
          </p:txBody>
        </p:sp>
      </p:grpSp>
      <p:grpSp>
        <p:nvGrpSpPr>
          <p:cNvPr id="682" name="Google Shape;682;p37"/>
          <p:cNvGrpSpPr/>
          <p:nvPr/>
        </p:nvGrpSpPr>
        <p:grpSpPr>
          <a:xfrm rot="3000000">
            <a:off x="5671558" y="3758237"/>
            <a:ext cx="4142346" cy="2849784"/>
            <a:chOff x="1423" y="491"/>
            <a:chExt cx="1957" cy="1795"/>
          </a:xfrm>
        </p:grpSpPr>
        <p:grpSp>
          <p:nvGrpSpPr>
            <p:cNvPr id="683" name="Google Shape;683;p37"/>
            <p:cNvGrpSpPr/>
            <p:nvPr/>
          </p:nvGrpSpPr>
          <p:grpSpPr>
            <a:xfrm>
              <a:off x="1423" y="491"/>
              <a:ext cx="1957" cy="1795"/>
              <a:chOff x="1418" y="491"/>
              <a:chExt cx="1957" cy="1795"/>
            </a:xfrm>
          </p:grpSpPr>
          <p:sp>
            <p:nvSpPr>
              <p:cNvPr id="684" name="Google Shape;684;p37"/>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85" name="Google Shape;685;p37"/>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86" name="Google Shape;686;p37"/>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87" name="Google Shape;687;p37"/>
              <p:cNvSpPr/>
              <p:nvPr/>
            </p:nvSpPr>
            <p:spPr>
              <a:xfrm rot="-2492218">
                <a:off x="1248" y="1241"/>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88" name="Google Shape;688;p37"/>
            <p:cNvSpPr txBox="1"/>
            <p:nvPr/>
          </p:nvSpPr>
          <p:spPr>
            <a:xfrm rot="-2421758">
              <a:off x="1545" y="1255"/>
              <a:ext cx="1688"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Навчальні проєкти – 23 </a:t>
              </a:r>
              <a:endParaRPr b="1" sz="2400">
                <a:solidFill>
                  <a:srgbClr val="FFFFFF"/>
                </a:solidFill>
                <a:latin typeface="Times New Roman"/>
                <a:ea typeface="Times New Roman"/>
                <a:cs typeface="Times New Roman"/>
                <a:sym typeface="Times New Roman"/>
              </a:endParaRPr>
            </a:p>
          </p:txBody>
        </p:sp>
      </p:grpSp>
      <p:sp>
        <p:nvSpPr>
          <p:cNvPr id="689" name="Google Shape;689;p37"/>
          <p:cNvSpPr/>
          <p:nvPr/>
        </p:nvSpPr>
        <p:spPr>
          <a:xfrm>
            <a:off x="1095731" y="3775538"/>
            <a:ext cx="2570575" cy="40011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Кількість годин - 70 </a:t>
            </a:r>
            <a:endParaRPr/>
          </a:p>
        </p:txBody>
      </p:sp>
      <p:sp>
        <p:nvSpPr>
          <p:cNvPr id="690" name="Google Shape;690;p37"/>
          <p:cNvSpPr/>
          <p:nvPr/>
        </p:nvSpPr>
        <p:spPr>
          <a:xfrm>
            <a:off x="1074568" y="4197462"/>
            <a:ext cx="2620269"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Періодичність</a:t>
            </a:r>
            <a:endParaRPr b="1" sz="20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(на тиждень) – 2 год. </a:t>
            </a:r>
            <a:endParaRPr/>
          </a:p>
        </p:txBody>
      </p:sp>
      <p:grpSp>
        <p:nvGrpSpPr>
          <p:cNvPr id="691" name="Google Shape;691;p37"/>
          <p:cNvGrpSpPr/>
          <p:nvPr/>
        </p:nvGrpSpPr>
        <p:grpSpPr>
          <a:xfrm rot="2580000">
            <a:off x="4231989" y="4877016"/>
            <a:ext cx="4777118" cy="2380096"/>
            <a:chOff x="1797" y="1072"/>
            <a:chExt cx="2257" cy="1499"/>
          </a:xfrm>
        </p:grpSpPr>
        <p:grpSp>
          <p:nvGrpSpPr>
            <p:cNvPr id="692" name="Google Shape;692;p37"/>
            <p:cNvGrpSpPr/>
            <p:nvPr/>
          </p:nvGrpSpPr>
          <p:grpSpPr>
            <a:xfrm>
              <a:off x="1797" y="1072"/>
              <a:ext cx="2257" cy="1499"/>
              <a:chOff x="1797" y="1072"/>
              <a:chExt cx="2257" cy="1499"/>
            </a:xfrm>
          </p:grpSpPr>
          <p:sp>
            <p:nvSpPr>
              <p:cNvPr id="693" name="Google Shape;693;p37"/>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94" name="Google Shape;694;p37"/>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95" name="Google Shape;695;p37"/>
              <p:cNvSpPr/>
              <p:nvPr/>
            </p:nvSpPr>
            <p:spPr>
              <a:xfrm rot="-1786701">
                <a:off x="1728" y="1652"/>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696" name="Google Shape;696;p37"/>
              <p:cNvSpPr/>
              <p:nvPr/>
            </p:nvSpPr>
            <p:spPr>
              <a:xfrm rot="-1786701">
                <a:off x="1746" y="1670"/>
                <a:ext cx="2348" cy="341"/>
              </a:xfrm>
              <a:prstGeom prst="ellipse">
                <a:avLst/>
              </a:prstGeom>
              <a:gradFill>
                <a:gsLst>
                  <a:gs pos="0">
                    <a:srgbClr val="907AC4"/>
                  </a:gs>
                  <a:gs pos="100000">
                    <a:srgbClr val="B296F2">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697" name="Google Shape;697;p37"/>
            <p:cNvSpPr txBox="1"/>
            <p:nvPr/>
          </p:nvSpPr>
          <p:spPr>
            <a:xfrm rot="-1817529">
              <a:off x="2399" y="1726"/>
              <a:ext cx="964"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Екскурсії – 5 </a:t>
              </a:r>
              <a:endParaRPr/>
            </a:p>
          </p:txBody>
        </p:sp>
      </p:grpSp>
      <p:sp>
        <p:nvSpPr>
          <p:cNvPr id="698" name="Google Shape;698;p37"/>
          <p:cNvSpPr/>
          <p:nvPr/>
        </p:nvSpPr>
        <p:spPr>
          <a:xfrm>
            <a:off x="73474" y="771318"/>
            <a:ext cx="4197743"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rgbClr val="7030A0"/>
                </a:solidFill>
                <a:latin typeface="Times New Roman"/>
                <a:ea typeface="Times New Roman"/>
                <a:cs typeface="Times New Roman"/>
                <a:sym typeface="Times New Roman"/>
              </a:rPr>
              <a:t>Контрольна  робота  проводиться</a:t>
            </a:r>
            <a:endParaRPr/>
          </a:p>
          <a:p>
            <a:pPr indent="0" lvl="0" marL="0" marR="0" rtl="0" algn="l">
              <a:spcBef>
                <a:spcPts val="0"/>
              </a:spcBef>
              <a:spcAft>
                <a:spcPts val="0"/>
              </a:spcAft>
              <a:buNone/>
            </a:pPr>
            <a:r>
              <a:rPr b="1" lang="ru-RU" sz="2000">
                <a:solidFill>
                  <a:srgbClr val="7030A0"/>
                </a:solidFill>
                <a:latin typeface="Times New Roman"/>
                <a:ea typeface="Times New Roman"/>
                <a:cs typeface="Times New Roman"/>
                <a:sym typeface="Times New Roman"/>
              </a:rPr>
              <a:t>один раз в семестр, два рази на рік</a:t>
            </a:r>
            <a:endParaRPr sz="2000">
              <a:solidFill>
                <a:srgbClr val="7030A0"/>
              </a:solidFill>
              <a:latin typeface="Times New Roman"/>
              <a:ea typeface="Times New Roman"/>
              <a:cs typeface="Times New Roman"/>
              <a:sym typeface="Times New Roman"/>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sp>
        <p:nvSpPr>
          <p:cNvPr id="703" name="Google Shape;703;p38"/>
          <p:cNvSpPr/>
          <p:nvPr/>
        </p:nvSpPr>
        <p:spPr>
          <a:xfrm>
            <a:off x="-1" y="397047"/>
            <a:ext cx="12192000" cy="6460959"/>
          </a:xfrm>
          <a:prstGeom prst="rect">
            <a:avLst/>
          </a:prstGeom>
          <a:gradFill>
            <a:gsLst>
              <a:gs pos="0">
                <a:srgbClr val="000000">
                  <a:alpha val="9803"/>
                </a:srgbClr>
              </a:gs>
              <a:gs pos="100000">
                <a:srgbClr val="FFFFFF">
                  <a:alpha val="0"/>
                </a:srgbClr>
              </a:gs>
            </a:gsLst>
            <a:lin ang="16200000" scaled="0"/>
          </a:gradFill>
          <a:ln>
            <a:noFill/>
          </a:ln>
        </p:spPr>
        <p:txBody>
          <a:bodyPr anchorCtr="0" anchor="t" bIns="71975" lIns="107975" spcFirstLastPara="1" rIns="143975" wrap="square" tIns="107975">
            <a:noAutofit/>
          </a:bodyPr>
          <a:lstStyle/>
          <a:p>
            <a:pPr indent="-69832" lvl="0" marL="190482" marR="0" rtl="0" algn="ctr">
              <a:lnSpc>
                <a:spcPct val="95000"/>
              </a:lnSpc>
              <a:spcBef>
                <a:spcPts val="0"/>
              </a:spcBef>
              <a:spcAft>
                <a:spcPts val="0"/>
              </a:spcAft>
              <a:buClr>
                <a:srgbClr val="969696"/>
              </a:buClr>
              <a:buSzPts val="1900"/>
              <a:buFont typeface="Noto Sans Symbols"/>
              <a:buNone/>
            </a:pPr>
            <a:r>
              <a:t/>
            </a:r>
            <a:endParaRPr sz="1900">
              <a:solidFill>
                <a:srgbClr val="000000"/>
              </a:solidFill>
              <a:latin typeface="Arial"/>
              <a:ea typeface="Arial"/>
              <a:cs typeface="Arial"/>
              <a:sym typeface="Arial"/>
            </a:endParaRPr>
          </a:p>
        </p:txBody>
      </p:sp>
      <p:grpSp>
        <p:nvGrpSpPr>
          <p:cNvPr id="704" name="Google Shape;704;p38"/>
          <p:cNvGrpSpPr/>
          <p:nvPr/>
        </p:nvGrpSpPr>
        <p:grpSpPr>
          <a:xfrm rot="1320000">
            <a:off x="4095609" y="382504"/>
            <a:ext cx="4142346" cy="2849784"/>
            <a:chOff x="1423" y="491"/>
            <a:chExt cx="1957" cy="1795"/>
          </a:xfrm>
        </p:grpSpPr>
        <p:grpSp>
          <p:nvGrpSpPr>
            <p:cNvPr id="705" name="Google Shape;705;p38"/>
            <p:cNvGrpSpPr/>
            <p:nvPr/>
          </p:nvGrpSpPr>
          <p:grpSpPr>
            <a:xfrm>
              <a:off x="1423" y="491"/>
              <a:ext cx="1957" cy="1795"/>
              <a:chOff x="1418" y="491"/>
              <a:chExt cx="1957" cy="1795"/>
            </a:xfrm>
          </p:grpSpPr>
          <p:sp>
            <p:nvSpPr>
              <p:cNvPr id="706" name="Google Shape;706;p38"/>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07" name="Google Shape;707;p38"/>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08" name="Google Shape;708;p38"/>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09" name="Google Shape;709;p38"/>
              <p:cNvSpPr/>
              <p:nvPr/>
            </p:nvSpPr>
            <p:spPr>
              <a:xfrm rot="-2492218">
                <a:off x="1248" y="1241"/>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710" name="Google Shape;710;p38"/>
            <p:cNvSpPr txBox="1"/>
            <p:nvPr/>
          </p:nvSpPr>
          <p:spPr>
            <a:xfrm rot="-2421758">
              <a:off x="1743" y="1255"/>
              <a:ext cx="1290"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Демонстрації – 13 </a:t>
              </a:r>
              <a:endParaRPr b="1" sz="2400">
                <a:solidFill>
                  <a:srgbClr val="FFFFFF"/>
                </a:solidFill>
                <a:latin typeface="Times New Roman"/>
                <a:ea typeface="Times New Roman"/>
                <a:cs typeface="Times New Roman"/>
                <a:sym typeface="Times New Roman"/>
              </a:endParaRPr>
            </a:p>
          </p:txBody>
        </p:sp>
      </p:grpSp>
      <p:grpSp>
        <p:nvGrpSpPr>
          <p:cNvPr id="711" name="Google Shape;711;p38"/>
          <p:cNvGrpSpPr/>
          <p:nvPr/>
        </p:nvGrpSpPr>
        <p:grpSpPr>
          <a:xfrm rot="840000">
            <a:off x="5429899" y="1285418"/>
            <a:ext cx="4819391" cy="2424545"/>
            <a:chOff x="1777" y="1072"/>
            <a:chExt cx="2277" cy="1527"/>
          </a:xfrm>
        </p:grpSpPr>
        <p:grpSp>
          <p:nvGrpSpPr>
            <p:cNvPr id="712" name="Google Shape;712;p38"/>
            <p:cNvGrpSpPr/>
            <p:nvPr/>
          </p:nvGrpSpPr>
          <p:grpSpPr>
            <a:xfrm>
              <a:off x="1777" y="1072"/>
              <a:ext cx="2277" cy="1527"/>
              <a:chOff x="1777" y="1072"/>
              <a:chExt cx="2277" cy="1527"/>
            </a:xfrm>
          </p:grpSpPr>
          <p:sp>
            <p:nvSpPr>
              <p:cNvPr id="713" name="Google Shape;713;p38"/>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14" name="Google Shape;714;p38"/>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15" name="Google Shape;715;p38"/>
              <p:cNvSpPr/>
              <p:nvPr/>
            </p:nvSpPr>
            <p:spPr>
              <a:xfrm rot="-1786701">
                <a:off x="1707" y="1698"/>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716" name="Google Shape;716;p38"/>
            <p:cNvSpPr txBox="1"/>
            <p:nvPr/>
          </p:nvSpPr>
          <p:spPr>
            <a:xfrm rot="-1800000">
              <a:off x="2035" y="1726"/>
              <a:ext cx="1690"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Лабораторні досліди – 4 </a:t>
              </a:r>
              <a:endParaRPr/>
            </a:p>
          </p:txBody>
        </p:sp>
      </p:grpSp>
      <p:grpSp>
        <p:nvGrpSpPr>
          <p:cNvPr id="717" name="Google Shape;717;p38"/>
          <p:cNvGrpSpPr/>
          <p:nvPr/>
        </p:nvGrpSpPr>
        <p:grpSpPr>
          <a:xfrm>
            <a:off x="365107" y="2758618"/>
            <a:ext cx="3731196" cy="2974492"/>
            <a:chOff x="960" y="2551"/>
            <a:chExt cx="1481" cy="1236"/>
          </a:xfrm>
        </p:grpSpPr>
        <p:grpSp>
          <p:nvGrpSpPr>
            <p:cNvPr id="718" name="Google Shape;718;p38"/>
            <p:cNvGrpSpPr/>
            <p:nvPr/>
          </p:nvGrpSpPr>
          <p:grpSpPr>
            <a:xfrm>
              <a:off x="960" y="2551"/>
              <a:ext cx="1481" cy="1236"/>
              <a:chOff x="480" y="2407"/>
              <a:chExt cx="1481" cy="1236"/>
            </a:xfrm>
          </p:grpSpPr>
          <p:sp>
            <p:nvSpPr>
              <p:cNvPr id="719" name="Google Shape;719;p38"/>
              <p:cNvSpPr/>
              <p:nvPr/>
            </p:nvSpPr>
            <p:spPr>
              <a:xfrm>
                <a:off x="480" y="2915"/>
                <a:ext cx="103" cy="225"/>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20" name="Google Shape;720;p38"/>
              <p:cNvSpPr/>
              <p:nvPr/>
            </p:nvSpPr>
            <p:spPr>
              <a:xfrm>
                <a:off x="480" y="2915"/>
                <a:ext cx="103" cy="225"/>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21" name="Google Shape;721;p38"/>
              <p:cNvSpPr/>
              <p:nvPr/>
            </p:nvSpPr>
            <p:spPr>
              <a:xfrm>
                <a:off x="583" y="2915"/>
                <a:ext cx="1378" cy="225"/>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22" name="Google Shape;722;p38"/>
              <p:cNvSpPr/>
              <p:nvPr/>
            </p:nvSpPr>
            <p:spPr>
              <a:xfrm>
                <a:off x="576" y="2905"/>
                <a:ext cx="1376" cy="225"/>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23" name="Google Shape;723;p38"/>
              <p:cNvSpPr/>
              <p:nvPr/>
            </p:nvSpPr>
            <p:spPr>
              <a:xfrm>
                <a:off x="658" y="2915"/>
                <a:ext cx="1239" cy="225"/>
              </a:xfrm>
              <a:prstGeom prst="ellipse">
                <a:avLst/>
              </a:prstGeom>
              <a:solidFill>
                <a:srgbClr val="333333"/>
              </a:soli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24" name="Google Shape;724;p38"/>
              <p:cNvSpPr/>
              <p:nvPr/>
            </p:nvSpPr>
            <p:spPr>
              <a:xfrm>
                <a:off x="678" y="2407"/>
                <a:ext cx="1200" cy="1236"/>
              </a:xfrm>
              <a:prstGeom prst="ellipse">
                <a:avLst/>
              </a:prstGeom>
              <a:gradFill>
                <a:gsLst>
                  <a:gs pos="0">
                    <a:srgbClr val="878787"/>
                  </a:gs>
                  <a:gs pos="100000">
                    <a:srgbClr val="C0C0C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p38"/>
              <p:cNvSpPr txBox="1"/>
              <p:nvPr/>
            </p:nvSpPr>
            <p:spPr>
              <a:xfrm rot="5400000">
                <a:off x="838" y="2594"/>
                <a:ext cx="874" cy="849"/>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26" name="Google Shape;726;p38"/>
              <p:cNvSpPr/>
              <p:nvPr/>
            </p:nvSpPr>
            <p:spPr>
              <a:xfrm>
                <a:off x="693" y="2414"/>
                <a:ext cx="1171" cy="1204"/>
              </a:xfrm>
              <a:prstGeom prst="ellipse">
                <a:avLst/>
              </a:prstGeom>
              <a:gradFill>
                <a:gsLst>
                  <a:gs pos="0">
                    <a:srgbClr val="C0C0C0">
                      <a:alpha val="0"/>
                    </a:srgbClr>
                  </a:gs>
                  <a:gs pos="100000">
                    <a:srgbClr val="EBEBEB"/>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 name="Google Shape;727;p38"/>
              <p:cNvSpPr txBox="1"/>
              <p:nvPr/>
            </p:nvSpPr>
            <p:spPr>
              <a:xfrm rot="5400000">
                <a:off x="835" y="2588"/>
                <a:ext cx="851" cy="82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28" name="Google Shape;728;p38"/>
              <p:cNvSpPr/>
              <p:nvPr/>
            </p:nvSpPr>
            <p:spPr>
              <a:xfrm>
                <a:off x="706" y="2426"/>
                <a:ext cx="1114" cy="1126"/>
              </a:xfrm>
              <a:prstGeom prst="ellipse">
                <a:avLst/>
              </a:prstGeom>
              <a:gradFill>
                <a:gsLst>
                  <a:gs pos="0">
                    <a:srgbClr val="ACACAC"/>
                  </a:gs>
                  <a:gs pos="100000">
                    <a:srgbClr val="C0C0C0">
                      <a:alpha val="47843"/>
                    </a:srgbClr>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 name="Google Shape;729;p38"/>
              <p:cNvSpPr txBox="1"/>
              <p:nvPr/>
            </p:nvSpPr>
            <p:spPr>
              <a:xfrm rot="5400000">
                <a:off x="859" y="2594"/>
                <a:ext cx="796" cy="78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30" name="Google Shape;730;p38"/>
              <p:cNvSpPr/>
              <p:nvPr/>
            </p:nvSpPr>
            <p:spPr>
              <a:xfrm>
                <a:off x="770" y="2458"/>
                <a:ext cx="991" cy="914"/>
              </a:xfrm>
              <a:prstGeom prst="ellipse">
                <a:avLst/>
              </a:prstGeom>
              <a:gradFill>
                <a:gsLst>
                  <a:gs pos="0">
                    <a:srgbClr val="FFFFFF"/>
                  </a:gs>
                  <a:gs pos="100000">
                    <a:srgbClr val="C0C0C0">
                      <a:alpha val="37647"/>
                    </a:srgbClr>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 name="Google Shape;731;p38"/>
              <p:cNvSpPr txBox="1"/>
              <p:nvPr/>
            </p:nvSpPr>
            <p:spPr>
              <a:xfrm rot="5400000">
                <a:off x="922" y="2557"/>
                <a:ext cx="646" cy="701"/>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732" name="Google Shape;732;p38"/>
            <p:cNvSpPr txBox="1"/>
            <p:nvPr/>
          </p:nvSpPr>
          <p:spPr>
            <a:xfrm>
              <a:off x="1454" y="2695"/>
              <a:ext cx="667" cy="2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3200">
                  <a:solidFill>
                    <a:srgbClr val="000000"/>
                  </a:solidFill>
                  <a:latin typeface="Arial"/>
                  <a:ea typeface="Arial"/>
                  <a:cs typeface="Arial"/>
                  <a:sym typeface="Arial"/>
                </a:rPr>
                <a:t>10 клас</a:t>
              </a:r>
              <a:endParaRPr b="1" sz="3200">
                <a:solidFill>
                  <a:srgbClr val="000000"/>
                </a:solidFill>
                <a:latin typeface="Arial"/>
                <a:ea typeface="Arial"/>
                <a:cs typeface="Arial"/>
                <a:sym typeface="Arial"/>
              </a:endParaRPr>
            </a:p>
          </p:txBody>
        </p:sp>
      </p:grpSp>
      <p:grpSp>
        <p:nvGrpSpPr>
          <p:cNvPr id="733" name="Google Shape;733;p38"/>
          <p:cNvGrpSpPr/>
          <p:nvPr/>
        </p:nvGrpSpPr>
        <p:grpSpPr>
          <a:xfrm rot="2640000">
            <a:off x="6194189" y="2591480"/>
            <a:ext cx="4142346" cy="2860898"/>
            <a:chOff x="1423" y="491"/>
            <a:chExt cx="1957" cy="1802"/>
          </a:xfrm>
        </p:grpSpPr>
        <p:grpSp>
          <p:nvGrpSpPr>
            <p:cNvPr id="734" name="Google Shape;734;p38"/>
            <p:cNvGrpSpPr/>
            <p:nvPr/>
          </p:nvGrpSpPr>
          <p:grpSpPr>
            <a:xfrm>
              <a:off x="1423" y="491"/>
              <a:ext cx="1957" cy="1802"/>
              <a:chOff x="1418" y="491"/>
              <a:chExt cx="1957" cy="1802"/>
            </a:xfrm>
          </p:grpSpPr>
          <p:sp>
            <p:nvSpPr>
              <p:cNvPr id="735" name="Google Shape;735;p38"/>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36" name="Google Shape;736;p38"/>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37" name="Google Shape;737;p38"/>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38" name="Google Shape;738;p38"/>
              <p:cNvSpPr/>
              <p:nvPr/>
            </p:nvSpPr>
            <p:spPr>
              <a:xfrm rot="-2492218">
                <a:off x="1257" y="1248"/>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739" name="Google Shape;739;p38"/>
            <p:cNvSpPr txBox="1"/>
            <p:nvPr/>
          </p:nvSpPr>
          <p:spPr>
            <a:xfrm rot="-2421758">
              <a:off x="1650" y="1255"/>
              <a:ext cx="1480"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Практичні роботи - 1</a:t>
              </a:r>
              <a:endParaRPr b="1" sz="2400">
                <a:solidFill>
                  <a:srgbClr val="FFFFFF"/>
                </a:solidFill>
                <a:latin typeface="Times New Roman"/>
                <a:ea typeface="Times New Roman"/>
                <a:cs typeface="Times New Roman"/>
                <a:sym typeface="Times New Roman"/>
              </a:endParaRPr>
            </a:p>
          </p:txBody>
        </p:sp>
      </p:grpSp>
      <p:grpSp>
        <p:nvGrpSpPr>
          <p:cNvPr id="740" name="Google Shape;740;p38"/>
          <p:cNvGrpSpPr/>
          <p:nvPr/>
        </p:nvGrpSpPr>
        <p:grpSpPr>
          <a:xfrm rot="2460000">
            <a:off x="5173692" y="4140653"/>
            <a:ext cx="4777118" cy="2380095"/>
            <a:chOff x="1797" y="1072"/>
            <a:chExt cx="2257" cy="1499"/>
          </a:xfrm>
        </p:grpSpPr>
        <p:grpSp>
          <p:nvGrpSpPr>
            <p:cNvPr id="741" name="Google Shape;741;p38"/>
            <p:cNvGrpSpPr/>
            <p:nvPr/>
          </p:nvGrpSpPr>
          <p:grpSpPr>
            <a:xfrm>
              <a:off x="1797" y="1072"/>
              <a:ext cx="2257" cy="1499"/>
              <a:chOff x="1797" y="1072"/>
              <a:chExt cx="2257" cy="1499"/>
            </a:xfrm>
          </p:grpSpPr>
          <p:sp>
            <p:nvSpPr>
              <p:cNvPr id="742" name="Google Shape;742;p38"/>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43" name="Google Shape;743;p38"/>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44" name="Google Shape;744;p38"/>
              <p:cNvSpPr/>
              <p:nvPr/>
            </p:nvSpPr>
            <p:spPr>
              <a:xfrm rot="-1786701">
                <a:off x="1728" y="1652"/>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45" name="Google Shape;745;p38"/>
              <p:cNvSpPr/>
              <p:nvPr/>
            </p:nvSpPr>
            <p:spPr>
              <a:xfrm rot="-1786701">
                <a:off x="1746" y="1670"/>
                <a:ext cx="2348" cy="341"/>
              </a:xfrm>
              <a:prstGeom prst="ellipse">
                <a:avLst/>
              </a:prstGeom>
              <a:gradFill>
                <a:gsLst>
                  <a:gs pos="0">
                    <a:srgbClr val="907AC4"/>
                  </a:gs>
                  <a:gs pos="100000">
                    <a:srgbClr val="B296F2">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746" name="Google Shape;746;p38"/>
            <p:cNvSpPr txBox="1"/>
            <p:nvPr/>
          </p:nvSpPr>
          <p:spPr>
            <a:xfrm rot="-1817529">
              <a:off x="2038" y="1726"/>
              <a:ext cx="1689"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Навчальні проєкти – 31 </a:t>
              </a:r>
              <a:endParaRPr b="1" sz="2400">
                <a:solidFill>
                  <a:srgbClr val="FFFFFF"/>
                </a:solidFill>
                <a:latin typeface="Times New Roman"/>
                <a:ea typeface="Times New Roman"/>
                <a:cs typeface="Times New Roman"/>
                <a:sym typeface="Times New Roman"/>
              </a:endParaRPr>
            </a:p>
          </p:txBody>
        </p:sp>
      </p:grpSp>
      <p:sp>
        <p:nvSpPr>
          <p:cNvPr id="747" name="Google Shape;747;p38"/>
          <p:cNvSpPr/>
          <p:nvPr/>
        </p:nvSpPr>
        <p:spPr>
          <a:xfrm>
            <a:off x="1095731" y="3775538"/>
            <a:ext cx="2570575" cy="40011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Кількість годин - 52 </a:t>
            </a:r>
            <a:endParaRPr/>
          </a:p>
        </p:txBody>
      </p:sp>
      <p:sp>
        <p:nvSpPr>
          <p:cNvPr id="748" name="Google Shape;748;p38"/>
          <p:cNvSpPr/>
          <p:nvPr/>
        </p:nvSpPr>
        <p:spPr>
          <a:xfrm>
            <a:off x="1074568" y="4197462"/>
            <a:ext cx="2812629"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Періодичність</a:t>
            </a:r>
            <a:endParaRPr b="1" sz="20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(на тиждень) – 1,5 год. </a:t>
            </a:r>
            <a:endParaRPr/>
          </a:p>
        </p:txBody>
      </p:sp>
      <p:sp>
        <p:nvSpPr>
          <p:cNvPr id="749" name="Google Shape;749;p38"/>
          <p:cNvSpPr/>
          <p:nvPr/>
        </p:nvSpPr>
        <p:spPr>
          <a:xfrm>
            <a:off x="0" y="518899"/>
            <a:ext cx="6096000"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rgbClr val="7030A0"/>
                </a:solidFill>
                <a:latin typeface="Times New Roman"/>
                <a:ea typeface="Times New Roman"/>
                <a:cs typeface="Times New Roman"/>
                <a:sym typeface="Times New Roman"/>
              </a:rPr>
              <a:t>Проекти розробляються учнями індивідуально або в групах. Тривалість: від уроку (міні-проект), кількох днів (короткотерміновий проект) до року (довготерміновий).</a:t>
            </a:r>
            <a:r>
              <a:rPr b="1" lang="ru-RU" sz="2000">
                <a:solidFill>
                  <a:srgbClr val="349393"/>
                </a:solidFill>
                <a:latin typeface="Arial"/>
                <a:ea typeface="Arial"/>
                <a:cs typeface="Arial"/>
                <a:sym typeface="Arial"/>
              </a:rPr>
              <a:t> </a:t>
            </a:r>
            <a:endParaRPr/>
          </a:p>
          <a:p>
            <a:pPr indent="0" lvl="0" marL="0" marR="0" rtl="0" algn="l">
              <a:spcBef>
                <a:spcPts val="0"/>
              </a:spcBef>
              <a:spcAft>
                <a:spcPts val="0"/>
              </a:spcAft>
              <a:buNone/>
            </a:pPr>
            <a:r>
              <a:rPr b="1" lang="ru-RU" sz="2000">
                <a:solidFill>
                  <a:srgbClr val="7030A0"/>
                </a:solidFill>
                <a:latin typeface="Times New Roman"/>
                <a:ea typeface="Times New Roman"/>
                <a:cs typeface="Times New Roman"/>
                <a:sym typeface="Times New Roman"/>
              </a:rPr>
              <a:t>Упродовж року учень обов’язково </a:t>
            </a:r>
            <a:endParaRPr/>
          </a:p>
          <a:p>
            <a:pPr indent="0" lvl="0" marL="0" marR="0" rtl="0" algn="l">
              <a:spcBef>
                <a:spcPts val="0"/>
              </a:spcBef>
              <a:spcAft>
                <a:spcPts val="0"/>
              </a:spcAft>
              <a:buNone/>
            </a:pPr>
            <a:r>
              <a:rPr b="1" lang="ru-RU" sz="2000">
                <a:solidFill>
                  <a:srgbClr val="7030A0"/>
                </a:solidFill>
                <a:latin typeface="Times New Roman"/>
                <a:ea typeface="Times New Roman"/>
                <a:cs typeface="Times New Roman"/>
                <a:sym typeface="Times New Roman"/>
              </a:rPr>
              <a:t>виконує один навчальний проект.</a:t>
            </a:r>
            <a:endParaRPr sz="2000">
              <a:solidFill>
                <a:srgbClr val="7030A0"/>
              </a:solidFill>
              <a:latin typeface="Times New Roman"/>
              <a:ea typeface="Times New Roman"/>
              <a:cs typeface="Times New Roman"/>
              <a:sym typeface="Times New Roman"/>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39"/>
          <p:cNvSpPr/>
          <p:nvPr/>
        </p:nvSpPr>
        <p:spPr>
          <a:xfrm>
            <a:off x="-1" y="397047"/>
            <a:ext cx="12192000" cy="6460959"/>
          </a:xfrm>
          <a:prstGeom prst="rect">
            <a:avLst/>
          </a:prstGeom>
          <a:gradFill>
            <a:gsLst>
              <a:gs pos="0">
                <a:srgbClr val="000000">
                  <a:alpha val="9803"/>
                </a:srgbClr>
              </a:gs>
              <a:gs pos="100000">
                <a:srgbClr val="FFFFFF">
                  <a:alpha val="0"/>
                </a:srgbClr>
              </a:gs>
            </a:gsLst>
            <a:lin ang="16200000" scaled="0"/>
          </a:gradFill>
          <a:ln>
            <a:noFill/>
          </a:ln>
        </p:spPr>
        <p:txBody>
          <a:bodyPr anchorCtr="0" anchor="t" bIns="71975" lIns="107975" spcFirstLastPara="1" rIns="143975" wrap="square" tIns="107975">
            <a:noAutofit/>
          </a:bodyPr>
          <a:lstStyle/>
          <a:p>
            <a:pPr indent="-69832" lvl="0" marL="190482" marR="0" rtl="0" algn="ctr">
              <a:lnSpc>
                <a:spcPct val="95000"/>
              </a:lnSpc>
              <a:spcBef>
                <a:spcPts val="0"/>
              </a:spcBef>
              <a:spcAft>
                <a:spcPts val="0"/>
              </a:spcAft>
              <a:buClr>
                <a:srgbClr val="969696"/>
              </a:buClr>
              <a:buSzPts val="1900"/>
              <a:buFont typeface="Noto Sans Symbols"/>
              <a:buNone/>
            </a:pPr>
            <a:r>
              <a:t/>
            </a:r>
            <a:endParaRPr sz="1900">
              <a:solidFill>
                <a:srgbClr val="000000"/>
              </a:solidFill>
              <a:latin typeface="Arial"/>
              <a:ea typeface="Arial"/>
              <a:cs typeface="Arial"/>
              <a:sym typeface="Arial"/>
            </a:endParaRPr>
          </a:p>
        </p:txBody>
      </p:sp>
      <p:grpSp>
        <p:nvGrpSpPr>
          <p:cNvPr id="755" name="Google Shape;755;p39"/>
          <p:cNvGrpSpPr/>
          <p:nvPr/>
        </p:nvGrpSpPr>
        <p:grpSpPr>
          <a:xfrm rot="1320000">
            <a:off x="4095609" y="382504"/>
            <a:ext cx="4142346" cy="2849784"/>
            <a:chOff x="1423" y="491"/>
            <a:chExt cx="1957" cy="1795"/>
          </a:xfrm>
        </p:grpSpPr>
        <p:grpSp>
          <p:nvGrpSpPr>
            <p:cNvPr id="756" name="Google Shape;756;p39"/>
            <p:cNvGrpSpPr/>
            <p:nvPr/>
          </p:nvGrpSpPr>
          <p:grpSpPr>
            <a:xfrm>
              <a:off x="1423" y="491"/>
              <a:ext cx="1957" cy="1795"/>
              <a:chOff x="1418" y="491"/>
              <a:chExt cx="1957" cy="1795"/>
            </a:xfrm>
          </p:grpSpPr>
          <p:sp>
            <p:nvSpPr>
              <p:cNvPr id="757" name="Google Shape;757;p39"/>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58" name="Google Shape;758;p39"/>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59" name="Google Shape;759;p39"/>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60" name="Google Shape;760;p39"/>
              <p:cNvSpPr/>
              <p:nvPr/>
            </p:nvSpPr>
            <p:spPr>
              <a:xfrm rot="-2492218">
                <a:off x="1248" y="1241"/>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761" name="Google Shape;761;p39"/>
            <p:cNvSpPr txBox="1"/>
            <p:nvPr/>
          </p:nvSpPr>
          <p:spPr>
            <a:xfrm rot="-2421758">
              <a:off x="1743" y="1255"/>
              <a:ext cx="1290"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Демонстрації – 10 </a:t>
              </a:r>
              <a:endParaRPr b="1" sz="2400">
                <a:solidFill>
                  <a:srgbClr val="FFFFFF"/>
                </a:solidFill>
                <a:latin typeface="Times New Roman"/>
                <a:ea typeface="Times New Roman"/>
                <a:cs typeface="Times New Roman"/>
                <a:sym typeface="Times New Roman"/>
              </a:endParaRPr>
            </a:p>
          </p:txBody>
        </p:sp>
      </p:grpSp>
      <p:grpSp>
        <p:nvGrpSpPr>
          <p:cNvPr id="762" name="Google Shape;762;p39"/>
          <p:cNvGrpSpPr/>
          <p:nvPr/>
        </p:nvGrpSpPr>
        <p:grpSpPr>
          <a:xfrm rot="840000">
            <a:off x="5429899" y="1285418"/>
            <a:ext cx="4819391" cy="2424545"/>
            <a:chOff x="1777" y="1072"/>
            <a:chExt cx="2277" cy="1527"/>
          </a:xfrm>
        </p:grpSpPr>
        <p:grpSp>
          <p:nvGrpSpPr>
            <p:cNvPr id="763" name="Google Shape;763;p39"/>
            <p:cNvGrpSpPr/>
            <p:nvPr/>
          </p:nvGrpSpPr>
          <p:grpSpPr>
            <a:xfrm>
              <a:off x="1777" y="1072"/>
              <a:ext cx="2277" cy="1527"/>
              <a:chOff x="1777" y="1072"/>
              <a:chExt cx="2277" cy="1527"/>
            </a:xfrm>
          </p:grpSpPr>
          <p:sp>
            <p:nvSpPr>
              <p:cNvPr id="764" name="Google Shape;764;p39"/>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65" name="Google Shape;765;p39"/>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66" name="Google Shape;766;p39"/>
              <p:cNvSpPr/>
              <p:nvPr/>
            </p:nvSpPr>
            <p:spPr>
              <a:xfrm rot="-1786701">
                <a:off x="1707" y="1698"/>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767" name="Google Shape;767;p39"/>
            <p:cNvSpPr txBox="1"/>
            <p:nvPr/>
          </p:nvSpPr>
          <p:spPr>
            <a:xfrm rot="-1800000">
              <a:off x="2035" y="1726"/>
              <a:ext cx="1690"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Лабораторні досліди – 8 </a:t>
              </a:r>
              <a:endParaRPr/>
            </a:p>
          </p:txBody>
        </p:sp>
      </p:grpSp>
      <p:grpSp>
        <p:nvGrpSpPr>
          <p:cNvPr id="768" name="Google Shape;768;p39"/>
          <p:cNvGrpSpPr/>
          <p:nvPr/>
        </p:nvGrpSpPr>
        <p:grpSpPr>
          <a:xfrm>
            <a:off x="365107" y="2758618"/>
            <a:ext cx="3731196" cy="2974492"/>
            <a:chOff x="960" y="2551"/>
            <a:chExt cx="1481" cy="1236"/>
          </a:xfrm>
        </p:grpSpPr>
        <p:grpSp>
          <p:nvGrpSpPr>
            <p:cNvPr id="769" name="Google Shape;769;p39"/>
            <p:cNvGrpSpPr/>
            <p:nvPr/>
          </p:nvGrpSpPr>
          <p:grpSpPr>
            <a:xfrm>
              <a:off x="960" y="2551"/>
              <a:ext cx="1481" cy="1236"/>
              <a:chOff x="480" y="2407"/>
              <a:chExt cx="1481" cy="1236"/>
            </a:xfrm>
          </p:grpSpPr>
          <p:sp>
            <p:nvSpPr>
              <p:cNvPr id="770" name="Google Shape;770;p39"/>
              <p:cNvSpPr/>
              <p:nvPr/>
            </p:nvSpPr>
            <p:spPr>
              <a:xfrm>
                <a:off x="480" y="2915"/>
                <a:ext cx="103" cy="225"/>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71" name="Google Shape;771;p39"/>
              <p:cNvSpPr/>
              <p:nvPr/>
            </p:nvSpPr>
            <p:spPr>
              <a:xfrm>
                <a:off x="480" y="2915"/>
                <a:ext cx="103" cy="225"/>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72" name="Google Shape;772;p39"/>
              <p:cNvSpPr/>
              <p:nvPr/>
            </p:nvSpPr>
            <p:spPr>
              <a:xfrm>
                <a:off x="583" y="2915"/>
                <a:ext cx="1378" cy="225"/>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73" name="Google Shape;773;p39"/>
              <p:cNvSpPr/>
              <p:nvPr/>
            </p:nvSpPr>
            <p:spPr>
              <a:xfrm>
                <a:off x="576" y="2905"/>
                <a:ext cx="1376" cy="225"/>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74" name="Google Shape;774;p39"/>
              <p:cNvSpPr/>
              <p:nvPr/>
            </p:nvSpPr>
            <p:spPr>
              <a:xfrm>
                <a:off x="658" y="2915"/>
                <a:ext cx="1239" cy="225"/>
              </a:xfrm>
              <a:prstGeom prst="ellipse">
                <a:avLst/>
              </a:prstGeom>
              <a:solidFill>
                <a:srgbClr val="333333"/>
              </a:soli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75" name="Google Shape;775;p39"/>
              <p:cNvSpPr/>
              <p:nvPr/>
            </p:nvSpPr>
            <p:spPr>
              <a:xfrm>
                <a:off x="678" y="2407"/>
                <a:ext cx="1200" cy="1236"/>
              </a:xfrm>
              <a:prstGeom prst="ellipse">
                <a:avLst/>
              </a:prstGeom>
              <a:gradFill>
                <a:gsLst>
                  <a:gs pos="0">
                    <a:srgbClr val="878787"/>
                  </a:gs>
                  <a:gs pos="100000">
                    <a:srgbClr val="C0C0C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6" name="Google Shape;776;p39"/>
              <p:cNvSpPr txBox="1"/>
              <p:nvPr/>
            </p:nvSpPr>
            <p:spPr>
              <a:xfrm rot="5400000">
                <a:off x="838" y="2594"/>
                <a:ext cx="874" cy="849"/>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77" name="Google Shape;777;p39"/>
              <p:cNvSpPr/>
              <p:nvPr/>
            </p:nvSpPr>
            <p:spPr>
              <a:xfrm>
                <a:off x="693" y="2414"/>
                <a:ext cx="1171" cy="1204"/>
              </a:xfrm>
              <a:prstGeom prst="ellipse">
                <a:avLst/>
              </a:prstGeom>
              <a:gradFill>
                <a:gsLst>
                  <a:gs pos="0">
                    <a:srgbClr val="C0C0C0">
                      <a:alpha val="0"/>
                    </a:srgbClr>
                  </a:gs>
                  <a:gs pos="100000">
                    <a:srgbClr val="EBEBEB"/>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 name="Google Shape;778;p39"/>
              <p:cNvSpPr txBox="1"/>
              <p:nvPr/>
            </p:nvSpPr>
            <p:spPr>
              <a:xfrm rot="5400000">
                <a:off x="835" y="2588"/>
                <a:ext cx="851" cy="82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79" name="Google Shape;779;p39"/>
              <p:cNvSpPr/>
              <p:nvPr/>
            </p:nvSpPr>
            <p:spPr>
              <a:xfrm>
                <a:off x="706" y="2426"/>
                <a:ext cx="1114" cy="1126"/>
              </a:xfrm>
              <a:prstGeom prst="ellipse">
                <a:avLst/>
              </a:prstGeom>
              <a:gradFill>
                <a:gsLst>
                  <a:gs pos="0">
                    <a:srgbClr val="ACACAC"/>
                  </a:gs>
                  <a:gs pos="100000">
                    <a:srgbClr val="C0C0C0">
                      <a:alpha val="47843"/>
                    </a:srgbClr>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0" name="Google Shape;780;p39"/>
              <p:cNvSpPr txBox="1"/>
              <p:nvPr/>
            </p:nvSpPr>
            <p:spPr>
              <a:xfrm rot="5400000">
                <a:off x="859" y="2594"/>
                <a:ext cx="796" cy="78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81" name="Google Shape;781;p39"/>
              <p:cNvSpPr/>
              <p:nvPr/>
            </p:nvSpPr>
            <p:spPr>
              <a:xfrm>
                <a:off x="770" y="2458"/>
                <a:ext cx="991" cy="914"/>
              </a:xfrm>
              <a:prstGeom prst="ellipse">
                <a:avLst/>
              </a:prstGeom>
              <a:gradFill>
                <a:gsLst>
                  <a:gs pos="0">
                    <a:srgbClr val="FFFFFF"/>
                  </a:gs>
                  <a:gs pos="100000">
                    <a:srgbClr val="C0C0C0">
                      <a:alpha val="37647"/>
                    </a:srgbClr>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 name="Google Shape;782;p39"/>
              <p:cNvSpPr txBox="1"/>
              <p:nvPr/>
            </p:nvSpPr>
            <p:spPr>
              <a:xfrm rot="5400000">
                <a:off x="922" y="2557"/>
                <a:ext cx="646" cy="701"/>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783" name="Google Shape;783;p39"/>
            <p:cNvSpPr txBox="1"/>
            <p:nvPr/>
          </p:nvSpPr>
          <p:spPr>
            <a:xfrm>
              <a:off x="1454" y="2695"/>
              <a:ext cx="658" cy="2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3200">
                  <a:solidFill>
                    <a:srgbClr val="000000"/>
                  </a:solidFill>
                  <a:latin typeface="Arial"/>
                  <a:ea typeface="Arial"/>
                  <a:cs typeface="Arial"/>
                  <a:sym typeface="Arial"/>
                </a:rPr>
                <a:t>11 клас</a:t>
              </a:r>
              <a:endParaRPr b="1" sz="3200">
                <a:solidFill>
                  <a:srgbClr val="000000"/>
                </a:solidFill>
                <a:latin typeface="Arial"/>
                <a:ea typeface="Arial"/>
                <a:cs typeface="Arial"/>
                <a:sym typeface="Arial"/>
              </a:endParaRPr>
            </a:p>
          </p:txBody>
        </p:sp>
      </p:grpSp>
      <p:grpSp>
        <p:nvGrpSpPr>
          <p:cNvPr id="784" name="Google Shape;784;p39"/>
          <p:cNvGrpSpPr/>
          <p:nvPr/>
        </p:nvGrpSpPr>
        <p:grpSpPr>
          <a:xfrm rot="2640000">
            <a:off x="6194189" y="2591480"/>
            <a:ext cx="4142346" cy="2860898"/>
            <a:chOff x="1423" y="491"/>
            <a:chExt cx="1957" cy="1802"/>
          </a:xfrm>
        </p:grpSpPr>
        <p:grpSp>
          <p:nvGrpSpPr>
            <p:cNvPr id="785" name="Google Shape;785;p39"/>
            <p:cNvGrpSpPr/>
            <p:nvPr/>
          </p:nvGrpSpPr>
          <p:grpSpPr>
            <a:xfrm>
              <a:off x="1423" y="491"/>
              <a:ext cx="1957" cy="1802"/>
              <a:chOff x="1418" y="491"/>
              <a:chExt cx="1957" cy="1802"/>
            </a:xfrm>
          </p:grpSpPr>
          <p:sp>
            <p:nvSpPr>
              <p:cNvPr id="786" name="Google Shape;786;p39"/>
              <p:cNvSpPr/>
              <p:nvPr/>
            </p:nvSpPr>
            <p:spPr>
              <a:xfrm rot="-2492218">
                <a:off x="1243" y="1210"/>
                <a:ext cx="2297" cy="341"/>
              </a:xfrm>
              <a:prstGeom prst="ellipse">
                <a:avLst/>
              </a:prstGeom>
              <a:gradFill>
                <a:gsLst>
                  <a:gs pos="0">
                    <a:srgbClr val="FFFFFF"/>
                  </a:gs>
                  <a:gs pos="50000">
                    <a:srgbClr val="4CCAE8"/>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87" name="Google Shape;787;p39"/>
              <p:cNvSpPr/>
              <p:nvPr/>
            </p:nvSpPr>
            <p:spPr>
              <a:xfrm rot="-2492218">
                <a:off x="1248" y="1218"/>
                <a:ext cx="2304" cy="341"/>
              </a:xfrm>
              <a:prstGeom prst="ellipse">
                <a:avLst/>
              </a:prstGeom>
              <a:gradFill>
                <a:gsLst>
                  <a:gs pos="0">
                    <a:srgbClr val="4CCAE8">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88" name="Google Shape;788;p39"/>
              <p:cNvSpPr/>
              <p:nvPr/>
            </p:nvSpPr>
            <p:spPr>
              <a:xfrm rot="-2492218">
                <a:off x="1248" y="1241"/>
                <a:ext cx="2254" cy="341"/>
              </a:xfrm>
              <a:prstGeom prst="ellipse">
                <a:avLst/>
              </a:prstGeom>
              <a:gradFill>
                <a:gsLst>
                  <a:gs pos="0">
                    <a:srgbClr val="3998AF"/>
                  </a:gs>
                  <a:gs pos="50000">
                    <a:srgbClr val="4CCAE8"/>
                  </a:gs>
                  <a:gs pos="100000">
                    <a:srgbClr val="3998AF"/>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89" name="Google Shape;789;p39"/>
              <p:cNvSpPr/>
              <p:nvPr/>
            </p:nvSpPr>
            <p:spPr>
              <a:xfrm rot="-2492218">
                <a:off x="1257" y="1248"/>
                <a:ext cx="2254" cy="341"/>
              </a:xfrm>
              <a:prstGeom prst="ellipse">
                <a:avLst/>
              </a:prstGeom>
              <a:gradFill>
                <a:gsLst>
                  <a:gs pos="0">
                    <a:srgbClr val="3DA4BC"/>
                  </a:gs>
                  <a:gs pos="100000">
                    <a:srgbClr val="4CCAE8">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790" name="Google Shape;790;p39"/>
            <p:cNvSpPr txBox="1"/>
            <p:nvPr/>
          </p:nvSpPr>
          <p:spPr>
            <a:xfrm rot="-2421758">
              <a:off x="1650" y="1255"/>
              <a:ext cx="1480"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Практичні роботи - 2</a:t>
              </a:r>
              <a:endParaRPr b="1" sz="2400">
                <a:solidFill>
                  <a:srgbClr val="FFFFFF"/>
                </a:solidFill>
                <a:latin typeface="Times New Roman"/>
                <a:ea typeface="Times New Roman"/>
                <a:cs typeface="Times New Roman"/>
                <a:sym typeface="Times New Roman"/>
              </a:endParaRPr>
            </a:p>
          </p:txBody>
        </p:sp>
      </p:grpSp>
      <p:grpSp>
        <p:nvGrpSpPr>
          <p:cNvPr id="791" name="Google Shape;791;p39"/>
          <p:cNvGrpSpPr/>
          <p:nvPr/>
        </p:nvGrpSpPr>
        <p:grpSpPr>
          <a:xfrm rot="2460000">
            <a:off x="5173692" y="4140653"/>
            <a:ext cx="4777118" cy="2380095"/>
            <a:chOff x="1797" y="1072"/>
            <a:chExt cx="2257" cy="1499"/>
          </a:xfrm>
        </p:grpSpPr>
        <p:grpSp>
          <p:nvGrpSpPr>
            <p:cNvPr id="792" name="Google Shape;792;p39"/>
            <p:cNvGrpSpPr/>
            <p:nvPr/>
          </p:nvGrpSpPr>
          <p:grpSpPr>
            <a:xfrm>
              <a:off x="1797" y="1072"/>
              <a:ext cx="2257" cy="1499"/>
              <a:chOff x="1797" y="1072"/>
              <a:chExt cx="2257" cy="1499"/>
            </a:xfrm>
          </p:grpSpPr>
          <p:sp>
            <p:nvSpPr>
              <p:cNvPr id="793" name="Google Shape;793;p39"/>
              <p:cNvSpPr/>
              <p:nvPr/>
            </p:nvSpPr>
            <p:spPr>
              <a:xfrm rot="-1786701">
                <a:off x="1724" y="1644"/>
                <a:ext cx="2393" cy="341"/>
              </a:xfrm>
              <a:prstGeom prst="ellipse">
                <a:avLst/>
              </a:prstGeom>
              <a:gradFill>
                <a:gsLst>
                  <a:gs pos="0">
                    <a:srgbClr val="FFFFFF"/>
                  </a:gs>
                  <a:gs pos="50000">
                    <a:srgbClr val="B296F2"/>
                  </a:gs>
                  <a:gs pos="100000">
                    <a:srgbClr val="FFFFFF"/>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94" name="Google Shape;794;p39"/>
              <p:cNvSpPr/>
              <p:nvPr/>
            </p:nvSpPr>
            <p:spPr>
              <a:xfrm rot="-1786701">
                <a:off x="1728" y="1656"/>
                <a:ext cx="2400" cy="341"/>
              </a:xfrm>
              <a:prstGeom prst="ellipse">
                <a:avLst/>
              </a:prstGeom>
              <a:gradFill>
                <a:gsLst>
                  <a:gs pos="0">
                    <a:srgbClr val="B296F2">
                      <a:alpha val="31764"/>
                    </a:srgbClr>
                  </a:gs>
                  <a:gs pos="100000">
                    <a:srgbClr val="000000">
                      <a:alpha val="89803"/>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95" name="Google Shape;795;p39"/>
              <p:cNvSpPr/>
              <p:nvPr/>
            </p:nvSpPr>
            <p:spPr>
              <a:xfrm rot="-1786701">
                <a:off x="1728" y="1652"/>
                <a:ext cx="2348" cy="341"/>
              </a:xfrm>
              <a:prstGeom prst="ellipse">
                <a:avLst/>
              </a:prstGeom>
              <a:gradFill>
                <a:gsLst>
                  <a:gs pos="0">
                    <a:srgbClr val="8671B7"/>
                  </a:gs>
                  <a:gs pos="50000">
                    <a:srgbClr val="B296F2"/>
                  </a:gs>
                  <a:gs pos="100000">
                    <a:srgbClr val="8671B7"/>
                  </a:gs>
                </a:gsLst>
                <a:lin ang="189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796" name="Google Shape;796;p39"/>
              <p:cNvSpPr/>
              <p:nvPr/>
            </p:nvSpPr>
            <p:spPr>
              <a:xfrm rot="-1786701">
                <a:off x="1746" y="1670"/>
                <a:ext cx="2348" cy="341"/>
              </a:xfrm>
              <a:prstGeom prst="ellipse">
                <a:avLst/>
              </a:prstGeom>
              <a:gradFill>
                <a:gsLst>
                  <a:gs pos="0">
                    <a:srgbClr val="907AC4"/>
                  </a:gs>
                  <a:gs pos="100000">
                    <a:srgbClr val="B296F2">
                      <a:alpha val="0"/>
                    </a:srgbClr>
                  </a:gs>
                </a:gsLst>
                <a:lin ang="2700000" scaled="0"/>
              </a:gra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797" name="Google Shape;797;p39"/>
            <p:cNvSpPr txBox="1"/>
            <p:nvPr/>
          </p:nvSpPr>
          <p:spPr>
            <a:xfrm rot="-1817529">
              <a:off x="2039" y="1726"/>
              <a:ext cx="1689" cy="2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rgbClr val="FFFFFF"/>
                  </a:solidFill>
                  <a:latin typeface="Times New Roman"/>
                  <a:ea typeface="Times New Roman"/>
                  <a:cs typeface="Times New Roman"/>
                  <a:sym typeface="Times New Roman"/>
                </a:rPr>
                <a:t>Навчальні проєкти – 16 </a:t>
              </a:r>
              <a:endParaRPr b="1" sz="2400">
                <a:solidFill>
                  <a:srgbClr val="FFFFFF"/>
                </a:solidFill>
                <a:latin typeface="Times New Roman"/>
                <a:ea typeface="Times New Roman"/>
                <a:cs typeface="Times New Roman"/>
                <a:sym typeface="Times New Roman"/>
              </a:endParaRPr>
            </a:p>
          </p:txBody>
        </p:sp>
      </p:grpSp>
      <p:sp>
        <p:nvSpPr>
          <p:cNvPr id="798" name="Google Shape;798;p39"/>
          <p:cNvSpPr/>
          <p:nvPr/>
        </p:nvSpPr>
        <p:spPr>
          <a:xfrm>
            <a:off x="1095731" y="3775538"/>
            <a:ext cx="2570575" cy="40011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Кількість годин - 70 </a:t>
            </a:r>
            <a:endParaRPr/>
          </a:p>
        </p:txBody>
      </p:sp>
      <p:sp>
        <p:nvSpPr>
          <p:cNvPr id="799" name="Google Shape;799;p39"/>
          <p:cNvSpPr/>
          <p:nvPr/>
        </p:nvSpPr>
        <p:spPr>
          <a:xfrm>
            <a:off x="1074568" y="4197462"/>
            <a:ext cx="2620269"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Періодичність</a:t>
            </a:r>
            <a:endParaRPr b="1" sz="20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(на тиждень) – 2 год.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pic>
        <p:nvPicPr>
          <p:cNvPr id="267" name="Google Shape;267;p4"/>
          <p:cNvPicPr preferRelativeResize="0"/>
          <p:nvPr/>
        </p:nvPicPr>
        <p:blipFill rotWithShape="1">
          <a:blip r:embed="rId3">
            <a:alphaModFix/>
          </a:blip>
          <a:srcRect b="0" l="0" r="0" t="0"/>
          <a:stretch/>
        </p:blipFill>
        <p:spPr>
          <a:xfrm>
            <a:off x="-1299408" y="1395664"/>
            <a:ext cx="14666495" cy="5582653"/>
          </a:xfrm>
          <a:prstGeom prst="rect">
            <a:avLst/>
          </a:prstGeom>
          <a:noFill/>
          <a:ln>
            <a:noFill/>
          </a:ln>
        </p:spPr>
      </p:pic>
      <p:sp>
        <p:nvSpPr>
          <p:cNvPr id="268" name="Google Shape;268;p4"/>
          <p:cNvSpPr txBox="1"/>
          <p:nvPr>
            <p:ph type="title"/>
          </p:nvPr>
        </p:nvSpPr>
        <p:spPr>
          <a:xfrm>
            <a:off x="609600" y="367695"/>
            <a:ext cx="10972800" cy="1052032"/>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sz="4000">
                <a:solidFill>
                  <a:srgbClr val="3A5B6E"/>
                </a:solidFill>
                <a:latin typeface="Times New Roman"/>
                <a:ea typeface="Times New Roman"/>
                <a:cs typeface="Times New Roman"/>
                <a:sym typeface="Times New Roman"/>
              </a:rPr>
              <a:t>Нормативні документи, що регулюють освітній процес у навчальному році</a:t>
            </a:r>
            <a:endParaRPr/>
          </a:p>
        </p:txBody>
      </p:sp>
      <p:sp>
        <p:nvSpPr>
          <p:cNvPr id="269" name="Google Shape;269;p4"/>
          <p:cNvSpPr/>
          <p:nvPr/>
        </p:nvSpPr>
        <p:spPr>
          <a:xfrm>
            <a:off x="9903009" y="1589466"/>
            <a:ext cx="492281"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1</a:t>
            </a:r>
            <a:endParaRPr/>
          </a:p>
        </p:txBody>
      </p:sp>
      <p:sp>
        <p:nvSpPr>
          <p:cNvPr id="270" name="Google Shape;270;p4"/>
          <p:cNvSpPr/>
          <p:nvPr/>
        </p:nvSpPr>
        <p:spPr>
          <a:xfrm>
            <a:off x="1512986" y="2621742"/>
            <a:ext cx="492281"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2</a:t>
            </a:r>
            <a:endParaRPr/>
          </a:p>
        </p:txBody>
      </p:sp>
      <p:sp>
        <p:nvSpPr>
          <p:cNvPr id="271" name="Google Shape;271;p4"/>
          <p:cNvSpPr/>
          <p:nvPr/>
        </p:nvSpPr>
        <p:spPr>
          <a:xfrm>
            <a:off x="9903006" y="5681482"/>
            <a:ext cx="492281"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5</a:t>
            </a:r>
            <a:endParaRPr/>
          </a:p>
        </p:txBody>
      </p:sp>
      <p:sp>
        <p:nvSpPr>
          <p:cNvPr id="272" name="Google Shape;272;p4"/>
          <p:cNvSpPr/>
          <p:nvPr/>
        </p:nvSpPr>
        <p:spPr>
          <a:xfrm>
            <a:off x="1343045" y="4665819"/>
            <a:ext cx="492281"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4</a:t>
            </a:r>
            <a:endParaRPr/>
          </a:p>
        </p:txBody>
      </p:sp>
      <p:sp>
        <p:nvSpPr>
          <p:cNvPr id="273" name="Google Shape;273;p4"/>
          <p:cNvSpPr/>
          <p:nvPr/>
        </p:nvSpPr>
        <p:spPr>
          <a:xfrm>
            <a:off x="9903008" y="3650156"/>
            <a:ext cx="492281"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3</a:t>
            </a:r>
            <a:endParaRPr/>
          </a:p>
        </p:txBody>
      </p:sp>
      <p:sp>
        <p:nvSpPr>
          <p:cNvPr id="274" name="Google Shape;274;p4"/>
          <p:cNvSpPr/>
          <p:nvPr/>
        </p:nvSpPr>
        <p:spPr>
          <a:xfrm>
            <a:off x="3631132" y="1681797"/>
            <a:ext cx="4104009"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chemeClr val="lt1"/>
                </a:solidFill>
                <a:latin typeface="Times New Roman"/>
                <a:ea typeface="Times New Roman"/>
                <a:cs typeface="Times New Roman"/>
                <a:sym typeface="Times New Roman"/>
              </a:rPr>
              <a:t>Закон України «Про освіту»</a:t>
            </a:r>
            <a:endParaRPr/>
          </a:p>
        </p:txBody>
      </p:sp>
      <p:sp>
        <p:nvSpPr>
          <p:cNvPr id="275" name="Google Shape;275;p4"/>
          <p:cNvSpPr/>
          <p:nvPr/>
        </p:nvSpPr>
        <p:spPr>
          <a:xfrm>
            <a:off x="3300329" y="4002328"/>
            <a:ext cx="5347427"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chemeClr val="lt1"/>
                </a:solidFill>
                <a:latin typeface="Times New Roman"/>
                <a:ea typeface="Times New Roman"/>
                <a:cs typeface="Times New Roman"/>
                <a:sym typeface="Times New Roman"/>
              </a:rPr>
              <a:t>Концепція «Нова українська школа»</a:t>
            </a:r>
            <a:endParaRPr/>
          </a:p>
        </p:txBody>
      </p:sp>
      <p:sp>
        <p:nvSpPr>
          <p:cNvPr id="276" name="Google Shape;276;p4"/>
          <p:cNvSpPr/>
          <p:nvPr/>
        </p:nvSpPr>
        <p:spPr>
          <a:xfrm>
            <a:off x="2875072" y="2942073"/>
            <a:ext cx="7625357"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chemeClr val="lt1"/>
                </a:solidFill>
                <a:latin typeface="Times New Roman"/>
                <a:ea typeface="Times New Roman"/>
                <a:cs typeface="Times New Roman"/>
                <a:sym typeface="Times New Roman"/>
              </a:rPr>
              <a:t>Закон України «Про повну загальну середню освіту» </a:t>
            </a:r>
            <a:endParaRPr/>
          </a:p>
        </p:txBody>
      </p:sp>
      <p:sp>
        <p:nvSpPr>
          <p:cNvPr id="277" name="Google Shape;277;p4"/>
          <p:cNvSpPr/>
          <p:nvPr/>
        </p:nvSpPr>
        <p:spPr>
          <a:xfrm>
            <a:off x="1246789" y="5866144"/>
            <a:ext cx="8325851"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chemeClr val="lt1"/>
                </a:solidFill>
                <a:latin typeface="Times New Roman"/>
                <a:ea typeface="Times New Roman"/>
                <a:cs typeface="Times New Roman"/>
                <a:sym typeface="Times New Roman"/>
              </a:rPr>
              <a:t>Державний стандарт базової і повної загальної середньої освіти (постанова КМУ від 23.11.2011 № 1392)</a:t>
            </a:r>
            <a:endParaRPr/>
          </a:p>
        </p:txBody>
      </p:sp>
      <p:sp>
        <p:nvSpPr>
          <p:cNvPr id="278" name="Google Shape;278;p4"/>
          <p:cNvSpPr/>
          <p:nvPr/>
        </p:nvSpPr>
        <p:spPr>
          <a:xfrm>
            <a:off x="2550695" y="4850480"/>
            <a:ext cx="8057148"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chemeClr val="lt1"/>
                </a:solidFill>
                <a:latin typeface="Times New Roman"/>
                <a:ea typeface="Times New Roman"/>
                <a:cs typeface="Times New Roman"/>
                <a:sym typeface="Times New Roman"/>
              </a:rPr>
              <a:t>Санітарний регламент для закладів загальної середньої освіти (наказ МОЗ від 25.09.2020 р. № 2205)</a:t>
            </a:r>
            <a:endParaRPr b="1" sz="2400">
              <a:solidFill>
                <a:schemeClr val="dk1"/>
              </a:solidFill>
              <a:latin typeface="Times New Roman"/>
              <a:ea typeface="Times New Roman"/>
              <a:cs typeface="Times New Roman"/>
              <a:sym typeface="Times New Roman"/>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40"/>
          <p:cNvSpPr txBox="1"/>
          <p:nvPr>
            <p:ph type="title"/>
          </p:nvPr>
        </p:nvSpPr>
        <p:spPr>
          <a:xfrm>
            <a:off x="741948" y="491210"/>
            <a:ext cx="9963181" cy="725471"/>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None/>
            </a:pPr>
            <a:r>
              <a:rPr b="1" lang="ru-RU" sz="4000">
                <a:solidFill>
                  <a:srgbClr val="3A5B6E"/>
                </a:solidFill>
                <a:latin typeface="Times New Roman"/>
                <a:ea typeface="Times New Roman"/>
                <a:cs typeface="Times New Roman"/>
                <a:sym typeface="Times New Roman"/>
              </a:rPr>
              <a:t>Хімічний експеримент</a:t>
            </a:r>
            <a:endParaRPr sz="4000">
              <a:solidFill>
                <a:srgbClr val="3A5B6E"/>
              </a:solidFill>
            </a:endParaRPr>
          </a:p>
        </p:txBody>
      </p:sp>
      <p:sp>
        <p:nvSpPr>
          <p:cNvPr id="806" name="Google Shape;806;p40"/>
          <p:cNvSpPr txBox="1"/>
          <p:nvPr>
            <p:ph idx="1" type="body"/>
          </p:nvPr>
        </p:nvSpPr>
        <p:spPr>
          <a:xfrm>
            <a:off x="441121" y="1336995"/>
            <a:ext cx="10668075" cy="5172092"/>
          </a:xfrm>
          <a:prstGeom prst="rect">
            <a:avLst/>
          </a:prstGeom>
          <a:noFill/>
          <a:ln>
            <a:noFill/>
          </a:ln>
        </p:spPr>
        <p:txBody>
          <a:bodyPr anchorCtr="0" anchor="t" bIns="45700" lIns="91425" spcFirstLastPara="1" rIns="91425" wrap="square" tIns="45700">
            <a:normAutofit fontScale="70000" lnSpcReduction="20000"/>
          </a:bodyPr>
          <a:lstStyle/>
          <a:p>
            <a:pPr indent="0" lvl="0" marL="0" rtl="0" algn="just">
              <a:spcBef>
                <a:spcPts val="0"/>
              </a:spcBef>
              <a:spcAft>
                <a:spcPts val="0"/>
              </a:spcAft>
              <a:buSzPct val="75000"/>
              <a:buNone/>
            </a:pPr>
            <a:r>
              <a:rPr b="1" i="1" lang="ru-RU">
                <a:solidFill>
                  <a:srgbClr val="9933FF"/>
                </a:solidFill>
                <a:latin typeface="Times New Roman"/>
                <a:ea typeface="Times New Roman"/>
                <a:cs typeface="Times New Roman"/>
                <a:sym typeface="Times New Roman"/>
              </a:rPr>
              <a:t>«Вчитися хімії за книжкою, без лабораторії – це все одно, що зовсім не вчитися »</a:t>
            </a:r>
            <a:r>
              <a:rPr lang="ru-RU">
                <a:solidFill>
                  <a:srgbClr val="9933FF"/>
                </a:solidFill>
                <a:latin typeface="Times New Roman"/>
                <a:ea typeface="Times New Roman"/>
                <a:cs typeface="Times New Roman"/>
                <a:sym typeface="Times New Roman"/>
              </a:rPr>
              <a:t> </a:t>
            </a:r>
            <a:r>
              <a:rPr lang="ru-RU">
                <a:latin typeface="Times New Roman"/>
                <a:ea typeface="Times New Roman"/>
                <a:cs typeface="Times New Roman"/>
                <a:sym typeface="Times New Roman"/>
              </a:rPr>
              <a:t>(Д.І.Писарєв)</a:t>
            </a:r>
            <a:endParaRPr/>
          </a:p>
          <a:p>
            <a:pPr indent="-342866" lvl="0" marL="342866" rtl="0" algn="just">
              <a:spcBef>
                <a:spcPts val="448"/>
              </a:spcBef>
              <a:spcAft>
                <a:spcPts val="0"/>
              </a:spcAft>
              <a:buSzPct val="75000"/>
              <a:buChar char="■"/>
            </a:pPr>
            <a:r>
              <a:rPr b="1" i="1" lang="ru-RU">
                <a:solidFill>
                  <a:srgbClr val="269999"/>
                </a:solidFill>
                <a:latin typeface="Times New Roman"/>
                <a:ea typeface="Times New Roman"/>
                <a:cs typeface="Times New Roman"/>
                <a:sym typeface="Times New Roman"/>
              </a:rPr>
              <a:t>Шкільний хімічний експеримент</a:t>
            </a:r>
            <a:r>
              <a:rPr lang="ru-RU">
                <a:latin typeface="Times New Roman"/>
                <a:ea typeface="Times New Roman"/>
                <a:cs typeface="Times New Roman"/>
                <a:sym typeface="Times New Roman"/>
              </a:rPr>
              <a:t>: демонстрації, лабораторні досліди, практичні роботи, домашній експеримент ; проведення  та їх виконанання є </a:t>
            </a:r>
            <a:r>
              <a:rPr b="1" lang="ru-RU">
                <a:solidFill>
                  <a:srgbClr val="269999"/>
                </a:solidFill>
                <a:latin typeface="Times New Roman"/>
                <a:ea typeface="Times New Roman"/>
                <a:cs typeface="Times New Roman"/>
                <a:sym typeface="Times New Roman"/>
              </a:rPr>
              <a:t>обов’язковим.</a:t>
            </a:r>
            <a:endParaRPr/>
          </a:p>
          <a:p>
            <a:pPr indent="-342866" lvl="0" marL="342866" rtl="0" algn="just">
              <a:spcBef>
                <a:spcPts val="448"/>
              </a:spcBef>
              <a:spcAft>
                <a:spcPts val="0"/>
              </a:spcAft>
              <a:buSzPct val="75000"/>
              <a:buChar char="■"/>
            </a:pPr>
            <a:r>
              <a:rPr b="1" i="1" lang="ru-RU">
                <a:solidFill>
                  <a:srgbClr val="269999"/>
                </a:solidFill>
                <a:latin typeface="Times New Roman"/>
                <a:ea typeface="Times New Roman"/>
                <a:cs typeface="Times New Roman"/>
                <a:sym typeface="Times New Roman"/>
              </a:rPr>
              <a:t>Завдання вчителя</a:t>
            </a:r>
            <a:r>
              <a:rPr lang="ru-RU">
                <a:latin typeface="Times New Roman"/>
                <a:ea typeface="Times New Roman"/>
                <a:cs typeface="Times New Roman"/>
                <a:sym typeface="Times New Roman"/>
              </a:rPr>
              <a:t>: сформувати  в учнів навички роботи з хімічними реактивами та хімічним посудом; навчити їх самостійно аналізувати й відтворювати потрібну інформацію.</a:t>
            </a:r>
            <a:endParaRPr/>
          </a:p>
          <a:p>
            <a:pPr indent="-342866" lvl="0" marL="342866" rtl="0" algn="just">
              <a:spcBef>
                <a:spcPts val="448"/>
              </a:spcBef>
              <a:spcAft>
                <a:spcPts val="0"/>
              </a:spcAft>
              <a:buSzPct val="75000"/>
              <a:buChar char="■"/>
            </a:pPr>
            <a:r>
              <a:rPr b="1" i="1" lang="ru-RU">
                <a:solidFill>
                  <a:srgbClr val="269999"/>
                </a:solidFill>
                <a:latin typeface="Times New Roman"/>
                <a:ea typeface="Times New Roman"/>
                <a:cs typeface="Times New Roman"/>
                <a:sym typeface="Times New Roman"/>
              </a:rPr>
              <a:t>Якісно виконати </a:t>
            </a:r>
            <a:r>
              <a:rPr lang="ru-RU">
                <a:latin typeface="Times New Roman"/>
                <a:ea typeface="Times New Roman"/>
                <a:cs typeface="Times New Roman"/>
                <a:sym typeface="Times New Roman"/>
              </a:rPr>
              <a:t>практичну частину програми допоможе: використання ППЗ, мультимедіаресурси, речовини та препарати ужиткової хімії, лікарські препарати, харчові продукти.</a:t>
            </a:r>
            <a:endParaRPr/>
          </a:p>
          <a:p>
            <a:pPr indent="-342866" lvl="0" marL="342866" rtl="0" algn="just">
              <a:spcBef>
                <a:spcPts val="448"/>
              </a:spcBef>
              <a:spcAft>
                <a:spcPts val="0"/>
              </a:spcAft>
              <a:buSzPct val="75000"/>
              <a:buChar char="■"/>
            </a:pPr>
            <a:r>
              <a:rPr b="1" i="1" lang="ru-RU">
                <a:solidFill>
                  <a:srgbClr val="269999"/>
                </a:solidFill>
                <a:latin typeface="Times New Roman"/>
                <a:ea typeface="Times New Roman"/>
                <a:cs typeface="Times New Roman"/>
                <a:sym typeface="Times New Roman"/>
              </a:rPr>
              <a:t>Дотримання правил безпеки життєдіяльності </a:t>
            </a:r>
            <a:r>
              <a:rPr lang="ru-RU">
                <a:latin typeface="Times New Roman"/>
                <a:ea typeface="Times New Roman"/>
                <a:cs typeface="Times New Roman"/>
                <a:sym typeface="Times New Roman"/>
              </a:rPr>
              <a:t>при плануванні, підготовці та проведенню експерименту.</a:t>
            </a:r>
            <a:endParaRPr b="1" i="1">
              <a:latin typeface="Times New Roman"/>
              <a:ea typeface="Times New Roman"/>
              <a:cs typeface="Times New Roman"/>
              <a:sym typeface="Times New Roman"/>
            </a:endParaRPr>
          </a:p>
          <a:p>
            <a:pPr indent="-342866" lvl="0" marL="342866" rtl="0" algn="just">
              <a:spcBef>
                <a:spcPts val="448"/>
              </a:spcBef>
              <a:spcAft>
                <a:spcPts val="0"/>
              </a:spcAft>
              <a:buSzPct val="75000"/>
              <a:buChar char="■"/>
            </a:pPr>
            <a:r>
              <a:rPr b="1" i="1" lang="ru-RU">
                <a:solidFill>
                  <a:srgbClr val="269999"/>
                </a:solidFill>
                <a:latin typeface="Times New Roman"/>
                <a:ea typeface="Times New Roman"/>
                <a:cs typeface="Times New Roman"/>
                <a:sym typeface="Times New Roman"/>
              </a:rPr>
              <a:t>Вчитель</a:t>
            </a:r>
            <a:r>
              <a:rPr lang="ru-RU">
                <a:solidFill>
                  <a:srgbClr val="269999"/>
                </a:solidFill>
                <a:latin typeface="Times New Roman"/>
                <a:ea typeface="Times New Roman"/>
                <a:cs typeface="Times New Roman"/>
                <a:sym typeface="Times New Roman"/>
              </a:rPr>
              <a:t> </a:t>
            </a:r>
            <a:r>
              <a:rPr lang="ru-RU">
                <a:latin typeface="Times New Roman"/>
                <a:ea typeface="Times New Roman"/>
                <a:cs typeface="Times New Roman"/>
                <a:sym typeface="Times New Roman"/>
              </a:rPr>
              <a:t>повинен знати і мати  всі </a:t>
            </a:r>
            <a:r>
              <a:rPr b="1" i="1" lang="ru-RU">
                <a:solidFill>
                  <a:srgbClr val="269999"/>
                </a:solidFill>
                <a:latin typeface="Times New Roman"/>
                <a:ea typeface="Times New Roman"/>
                <a:cs typeface="Times New Roman"/>
                <a:sym typeface="Times New Roman"/>
              </a:rPr>
              <a:t>нормативні документи </a:t>
            </a:r>
            <a:r>
              <a:rPr lang="ru-RU">
                <a:latin typeface="Times New Roman"/>
                <a:ea typeface="Times New Roman"/>
                <a:cs typeface="Times New Roman"/>
                <a:sym typeface="Times New Roman"/>
              </a:rPr>
              <a:t>стосовно організації, проведення  та безпеки експерименту;</a:t>
            </a:r>
            <a:endParaRPr/>
          </a:p>
          <a:p>
            <a:pPr indent="-342866" lvl="0" marL="342866" rtl="0" algn="just">
              <a:spcBef>
                <a:spcPts val="448"/>
              </a:spcBef>
              <a:spcAft>
                <a:spcPts val="0"/>
              </a:spcAft>
              <a:buSzPct val="75000"/>
              <a:buChar char="■"/>
            </a:pPr>
            <a:r>
              <a:rPr b="1" i="1" lang="ru-RU">
                <a:solidFill>
                  <a:srgbClr val="269999"/>
                </a:solidFill>
                <a:latin typeface="Times New Roman"/>
                <a:ea typeface="Times New Roman"/>
                <a:cs typeface="Times New Roman"/>
                <a:sym typeface="Times New Roman"/>
              </a:rPr>
              <a:t>Зошити</a:t>
            </a:r>
            <a:r>
              <a:rPr lang="ru-RU">
                <a:latin typeface="Times New Roman"/>
                <a:ea typeface="Times New Roman"/>
                <a:cs typeface="Times New Roman"/>
                <a:sym typeface="Times New Roman"/>
              </a:rPr>
              <a:t> для практичних робіт та лабораторних робіт.</a:t>
            </a:r>
            <a:endParaRPr/>
          </a:p>
          <a:p>
            <a:pPr indent="-342866" lvl="0" marL="342866" rtl="0" algn="just">
              <a:spcBef>
                <a:spcPts val="448"/>
              </a:spcBef>
              <a:spcAft>
                <a:spcPts val="0"/>
              </a:spcAft>
              <a:buSzPct val="75000"/>
              <a:buChar char="■"/>
            </a:pPr>
            <a:r>
              <a:rPr b="1" i="1" lang="ru-RU">
                <a:solidFill>
                  <a:srgbClr val="269999"/>
                </a:solidFill>
                <a:latin typeface="Times New Roman"/>
                <a:ea typeface="Times New Roman"/>
                <a:cs typeface="Times New Roman"/>
                <a:sym typeface="Times New Roman"/>
              </a:rPr>
              <a:t>Інструкції </a:t>
            </a:r>
            <a:r>
              <a:rPr lang="ru-RU">
                <a:latin typeface="Times New Roman"/>
                <a:ea typeface="Times New Roman"/>
                <a:cs typeface="Times New Roman"/>
                <a:sym typeface="Times New Roman"/>
              </a:rPr>
              <a:t>проведення лабораторного досліду, практичної роботи</a:t>
            </a:r>
            <a:endParaRPr>
              <a:latin typeface="Times New Roman"/>
              <a:ea typeface="Times New Roman"/>
              <a:cs typeface="Times New Roman"/>
              <a:sym typeface="Times New Roman"/>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sp>
        <p:nvSpPr>
          <p:cNvPr id="812" name="Google Shape;812;p41"/>
          <p:cNvSpPr txBox="1"/>
          <p:nvPr>
            <p:ph type="title"/>
          </p:nvPr>
        </p:nvSpPr>
        <p:spPr>
          <a:xfrm>
            <a:off x="717887" y="419018"/>
            <a:ext cx="10153683" cy="58259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sz="4000">
                <a:solidFill>
                  <a:srgbClr val="3A5B6E"/>
                </a:solidFill>
                <a:latin typeface="Times New Roman"/>
                <a:ea typeface="Times New Roman"/>
                <a:cs typeface="Times New Roman"/>
                <a:sym typeface="Times New Roman"/>
              </a:rPr>
              <a:t>Навчальні проекти</a:t>
            </a:r>
            <a:endParaRPr sz="4000">
              <a:solidFill>
                <a:srgbClr val="3A5B6E"/>
              </a:solidFill>
            </a:endParaRPr>
          </a:p>
        </p:txBody>
      </p:sp>
      <p:sp>
        <p:nvSpPr>
          <p:cNvPr id="813" name="Google Shape;813;p41"/>
          <p:cNvSpPr txBox="1"/>
          <p:nvPr>
            <p:ph idx="1" type="body"/>
          </p:nvPr>
        </p:nvSpPr>
        <p:spPr>
          <a:xfrm>
            <a:off x="84220" y="965521"/>
            <a:ext cx="12107779" cy="5796226"/>
          </a:xfrm>
          <a:prstGeom prst="rect">
            <a:avLst/>
          </a:prstGeom>
          <a:noFill/>
          <a:ln>
            <a:noFill/>
          </a:ln>
        </p:spPr>
        <p:txBody>
          <a:bodyPr anchorCtr="0" anchor="t" bIns="45700" lIns="91425" spcFirstLastPara="1" rIns="91425" wrap="square" tIns="45700">
            <a:noAutofit/>
          </a:bodyPr>
          <a:lstStyle/>
          <a:p>
            <a:pPr indent="-342866" lvl="0" marL="342866" rtl="0" algn="just">
              <a:spcBef>
                <a:spcPts val="0"/>
              </a:spcBef>
              <a:spcAft>
                <a:spcPts val="0"/>
              </a:spcAft>
              <a:buSzPts val="1425"/>
              <a:buChar char="■"/>
            </a:pPr>
            <a:r>
              <a:rPr b="1" i="1" lang="ru-RU" sz="1900">
                <a:solidFill>
                  <a:srgbClr val="269999"/>
                </a:solidFill>
                <a:latin typeface="Times New Roman"/>
                <a:ea typeface="Times New Roman"/>
                <a:cs typeface="Times New Roman"/>
                <a:sym typeface="Times New Roman"/>
              </a:rPr>
              <a:t>Виконання навчальних проектів :</a:t>
            </a:r>
            <a:endParaRPr/>
          </a:p>
          <a:p>
            <a:pPr indent="-342866" lvl="0" marL="342866" rtl="0" algn="just">
              <a:spcBef>
                <a:spcPts val="380"/>
              </a:spcBef>
              <a:spcAft>
                <a:spcPts val="0"/>
              </a:spcAft>
              <a:buSzPts val="1425"/>
              <a:buNone/>
            </a:pPr>
            <a:r>
              <a:rPr lang="ru-RU" sz="1900">
                <a:latin typeface="Times New Roman"/>
                <a:ea typeface="Times New Roman"/>
                <a:cs typeface="Times New Roman"/>
                <a:sym typeface="Times New Roman"/>
              </a:rPr>
              <a:t>- передбачає інтегровану дослідницьку, творчу діяльність учнів, спрямовану на отримання самостійних результатів, під керівництвом учителя;</a:t>
            </a:r>
            <a:endParaRPr/>
          </a:p>
          <a:p>
            <a:pPr indent="-342866" lvl="0" marL="342866" rtl="0" algn="just">
              <a:spcBef>
                <a:spcPts val="380"/>
              </a:spcBef>
              <a:spcAft>
                <a:spcPts val="0"/>
              </a:spcAft>
              <a:buSzPts val="1425"/>
              <a:buNone/>
            </a:pPr>
            <a:r>
              <a:rPr lang="ru-RU" sz="1900">
                <a:latin typeface="Times New Roman"/>
                <a:ea typeface="Times New Roman"/>
                <a:cs typeface="Times New Roman"/>
                <a:sym typeface="Times New Roman"/>
              </a:rPr>
              <a:t>- сприяє розвитку креативних здібностей і якостей особистості учня, які потрібні йому для творчої діяльності, незалежно від майбутньої конкретної професії. </a:t>
            </a:r>
            <a:endParaRPr/>
          </a:p>
          <a:p>
            <a:pPr indent="-342866" lvl="0" marL="342866" rtl="0" algn="just">
              <a:spcBef>
                <a:spcPts val="380"/>
              </a:spcBef>
              <a:spcAft>
                <a:spcPts val="0"/>
              </a:spcAft>
              <a:buSzPts val="1425"/>
              <a:buChar char="■"/>
            </a:pPr>
            <a:r>
              <a:rPr lang="ru-RU" sz="1900">
                <a:latin typeface="Times New Roman"/>
                <a:ea typeface="Times New Roman"/>
                <a:cs typeface="Times New Roman"/>
                <a:sym typeface="Times New Roman"/>
              </a:rPr>
              <a:t>У програмі наведені </a:t>
            </a:r>
            <a:r>
              <a:rPr b="1" i="1" lang="ru-RU" sz="1900">
                <a:solidFill>
                  <a:srgbClr val="269999"/>
                </a:solidFill>
                <a:latin typeface="Times New Roman"/>
                <a:ea typeface="Times New Roman"/>
                <a:cs typeface="Times New Roman"/>
                <a:sym typeface="Times New Roman"/>
              </a:rPr>
              <a:t>орієнтовні теми </a:t>
            </a:r>
            <a:r>
              <a:rPr lang="ru-RU" sz="1900">
                <a:latin typeface="Times New Roman"/>
                <a:ea typeface="Times New Roman"/>
                <a:cs typeface="Times New Roman"/>
                <a:sym typeface="Times New Roman"/>
              </a:rPr>
              <a:t>проектів, учитель та учні можуть пропонувати власні теми.</a:t>
            </a:r>
            <a:endParaRPr/>
          </a:p>
          <a:p>
            <a:pPr indent="-342866" lvl="0" marL="342866" rtl="0" algn="just">
              <a:spcBef>
                <a:spcPts val="380"/>
              </a:spcBef>
              <a:spcAft>
                <a:spcPts val="0"/>
              </a:spcAft>
              <a:buSzPts val="1425"/>
              <a:buChar char="■"/>
            </a:pPr>
            <a:r>
              <a:rPr lang="ru-RU" sz="1900">
                <a:latin typeface="Times New Roman"/>
                <a:ea typeface="Times New Roman"/>
                <a:cs typeface="Times New Roman"/>
                <a:sym typeface="Times New Roman"/>
              </a:rPr>
              <a:t>Учень має </a:t>
            </a:r>
            <a:r>
              <a:rPr b="1" i="1" lang="ru-RU" sz="1900">
                <a:solidFill>
                  <a:srgbClr val="269999"/>
                </a:solidFill>
                <a:latin typeface="Times New Roman"/>
                <a:ea typeface="Times New Roman"/>
                <a:cs typeface="Times New Roman"/>
                <a:sym typeface="Times New Roman"/>
              </a:rPr>
              <a:t>обрати одну </a:t>
            </a:r>
            <a:r>
              <a:rPr lang="ru-RU" sz="1900">
                <a:latin typeface="Times New Roman"/>
                <a:ea typeface="Times New Roman"/>
                <a:cs typeface="Times New Roman"/>
                <a:sym typeface="Times New Roman"/>
              </a:rPr>
              <a:t>з запропонованих тем і </a:t>
            </a:r>
            <a:r>
              <a:rPr b="1" i="1" lang="ru-RU" sz="1900">
                <a:solidFill>
                  <a:srgbClr val="269999"/>
                </a:solidFill>
                <a:latin typeface="Times New Roman"/>
                <a:ea typeface="Times New Roman"/>
                <a:cs typeface="Times New Roman"/>
                <a:sym typeface="Times New Roman"/>
              </a:rPr>
              <a:t>виконати</a:t>
            </a:r>
            <a:r>
              <a:rPr lang="ru-RU" sz="1900">
                <a:latin typeface="Times New Roman"/>
                <a:ea typeface="Times New Roman"/>
                <a:cs typeface="Times New Roman"/>
                <a:sym typeface="Times New Roman"/>
              </a:rPr>
              <a:t> протягом навчального року </a:t>
            </a:r>
            <a:r>
              <a:rPr b="1" i="1" lang="ru-RU" sz="1900">
                <a:solidFill>
                  <a:srgbClr val="269999"/>
                </a:solidFill>
                <a:latin typeface="Times New Roman"/>
                <a:ea typeface="Times New Roman"/>
                <a:cs typeface="Times New Roman"/>
                <a:sym typeface="Times New Roman"/>
              </a:rPr>
              <a:t>щонайменше один проект </a:t>
            </a:r>
            <a:r>
              <a:rPr lang="ru-RU" sz="1900">
                <a:latin typeface="Times New Roman"/>
                <a:ea typeface="Times New Roman"/>
                <a:cs typeface="Times New Roman"/>
                <a:sym typeface="Times New Roman"/>
              </a:rPr>
              <a:t>самостійно або у групі учнів.</a:t>
            </a:r>
            <a:endParaRPr/>
          </a:p>
          <a:p>
            <a:pPr indent="-342866" lvl="0" marL="342866" rtl="0" algn="just">
              <a:spcBef>
                <a:spcPts val="380"/>
              </a:spcBef>
              <a:spcAft>
                <a:spcPts val="0"/>
              </a:spcAft>
              <a:buSzPts val="1425"/>
              <a:buChar char="■"/>
            </a:pPr>
            <a:r>
              <a:rPr lang="ru-RU" sz="1900">
                <a:latin typeface="Times New Roman"/>
                <a:ea typeface="Times New Roman"/>
                <a:cs typeface="Times New Roman"/>
                <a:sym typeface="Times New Roman"/>
              </a:rPr>
              <a:t>Вчитель повинен </a:t>
            </a:r>
            <a:r>
              <a:rPr b="1" i="1" lang="ru-RU" sz="1900">
                <a:solidFill>
                  <a:srgbClr val="269999"/>
                </a:solidFill>
                <a:latin typeface="Times New Roman"/>
                <a:ea typeface="Times New Roman"/>
                <a:cs typeface="Times New Roman"/>
                <a:sym typeface="Times New Roman"/>
              </a:rPr>
              <a:t>пояснити</a:t>
            </a:r>
            <a:r>
              <a:rPr b="1" i="1" lang="ru-RU" sz="1900">
                <a:latin typeface="Times New Roman"/>
                <a:ea typeface="Times New Roman"/>
                <a:cs typeface="Times New Roman"/>
                <a:sym typeface="Times New Roman"/>
              </a:rPr>
              <a:t> </a:t>
            </a:r>
            <a:r>
              <a:rPr lang="ru-RU" sz="1900">
                <a:latin typeface="Times New Roman"/>
                <a:ea typeface="Times New Roman"/>
                <a:cs typeface="Times New Roman"/>
                <a:sym typeface="Times New Roman"/>
              </a:rPr>
              <a:t>учням алгоритм виконання проекту: визначити проблему, що буде вивчатися; спроектувати роботу; де знайти інформацію; як провести дослідження; презентація проекту. </a:t>
            </a:r>
            <a:endParaRPr/>
          </a:p>
          <a:p>
            <a:pPr indent="-342866" lvl="0" marL="342866" rtl="0" algn="just">
              <a:spcBef>
                <a:spcPts val="380"/>
              </a:spcBef>
              <a:spcAft>
                <a:spcPts val="0"/>
              </a:spcAft>
              <a:buSzPts val="1425"/>
              <a:buChar char="■"/>
            </a:pPr>
            <a:r>
              <a:rPr lang="ru-RU" sz="1900">
                <a:latin typeface="Times New Roman"/>
                <a:ea typeface="Times New Roman"/>
                <a:cs typeface="Times New Roman"/>
                <a:sym typeface="Times New Roman"/>
              </a:rPr>
              <a:t>Усі теми проектів мають </a:t>
            </a:r>
            <a:r>
              <a:rPr b="1" i="1" lang="ru-RU" sz="1900">
                <a:solidFill>
                  <a:srgbClr val="269999"/>
                </a:solidFill>
                <a:latin typeface="Times New Roman"/>
                <a:ea typeface="Times New Roman"/>
                <a:cs typeface="Times New Roman"/>
                <a:sym typeface="Times New Roman"/>
              </a:rPr>
              <a:t>міжпредметний</a:t>
            </a:r>
            <a:r>
              <a:rPr lang="ru-RU" sz="1900">
                <a:latin typeface="Times New Roman"/>
                <a:ea typeface="Times New Roman"/>
                <a:cs typeface="Times New Roman"/>
                <a:sym typeface="Times New Roman"/>
              </a:rPr>
              <a:t> характер і головним стає уміння пов'язати набуті в різних курсах знання і застосувати їх на практиці.</a:t>
            </a:r>
            <a:endParaRPr/>
          </a:p>
          <a:p>
            <a:pPr indent="-342866" lvl="0" marL="342866" rtl="0" algn="just">
              <a:spcBef>
                <a:spcPts val="380"/>
              </a:spcBef>
              <a:spcAft>
                <a:spcPts val="0"/>
              </a:spcAft>
              <a:buSzPts val="1425"/>
              <a:buChar char="■"/>
            </a:pPr>
            <a:r>
              <a:rPr b="1" i="1" lang="ru-RU" sz="1900">
                <a:solidFill>
                  <a:srgbClr val="269999"/>
                </a:solidFill>
                <a:latin typeface="Times New Roman"/>
                <a:ea typeface="Times New Roman"/>
                <a:cs typeface="Times New Roman"/>
                <a:sym typeface="Times New Roman"/>
              </a:rPr>
              <a:t>Типи проектів за домінуючою діяльністю </a:t>
            </a:r>
            <a:r>
              <a:rPr lang="ru-RU" sz="1900">
                <a:latin typeface="Times New Roman"/>
                <a:ea typeface="Times New Roman"/>
                <a:cs typeface="Times New Roman"/>
                <a:sym typeface="Times New Roman"/>
              </a:rPr>
              <a:t>– інформаційний, дослідницький, практико – орієнтований, творчий, пошуковий .</a:t>
            </a:r>
            <a:endParaRPr/>
          </a:p>
          <a:p>
            <a:pPr indent="-342866" lvl="0" marL="342866" rtl="0" algn="just">
              <a:spcBef>
                <a:spcPts val="380"/>
              </a:spcBef>
              <a:spcAft>
                <a:spcPts val="0"/>
              </a:spcAft>
              <a:buSzPts val="1425"/>
              <a:buChar char="■"/>
            </a:pPr>
            <a:r>
              <a:rPr b="1" i="1" lang="ru-RU" sz="1900">
                <a:solidFill>
                  <a:srgbClr val="269999"/>
                </a:solidFill>
                <a:latin typeface="Times New Roman"/>
                <a:ea typeface="Times New Roman"/>
                <a:cs typeface="Times New Roman"/>
                <a:sym typeface="Times New Roman"/>
              </a:rPr>
              <a:t>Форми проведення проектів </a:t>
            </a:r>
            <a:r>
              <a:rPr lang="ru-RU" sz="1900">
                <a:latin typeface="Times New Roman"/>
                <a:ea typeface="Times New Roman"/>
                <a:cs typeface="Times New Roman"/>
                <a:sym typeface="Times New Roman"/>
              </a:rPr>
              <a:t>: індивідуальна, групова, фронтальна.</a:t>
            </a:r>
            <a:endParaRPr/>
          </a:p>
          <a:p>
            <a:pPr indent="-342866" lvl="0" marL="342866" rtl="0" algn="just">
              <a:spcBef>
                <a:spcPts val="380"/>
              </a:spcBef>
              <a:spcAft>
                <a:spcPts val="0"/>
              </a:spcAft>
              <a:buSzPts val="1425"/>
              <a:buChar char="■"/>
            </a:pPr>
            <a:r>
              <a:rPr b="1" i="1" lang="ru-RU" sz="1900">
                <a:solidFill>
                  <a:srgbClr val="269999"/>
                </a:solidFill>
                <a:latin typeface="Times New Roman"/>
                <a:ea typeface="Times New Roman"/>
                <a:cs typeface="Times New Roman"/>
                <a:sym typeface="Times New Roman"/>
              </a:rPr>
              <a:t>Форми представлення </a:t>
            </a:r>
            <a:r>
              <a:rPr lang="ru-RU" sz="1900">
                <a:latin typeface="Times New Roman"/>
                <a:ea typeface="Times New Roman"/>
                <a:cs typeface="Times New Roman"/>
                <a:sym typeface="Times New Roman"/>
              </a:rPr>
              <a:t>– мультимедійна презентація, доповідь, повідомлення, теоретичне розв'язання проблеми, план дій тощо</a:t>
            </a:r>
            <a:endParaRPr sz="19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p42"/>
          <p:cNvSpPr txBox="1"/>
          <p:nvPr>
            <p:ph type="title"/>
          </p:nvPr>
        </p:nvSpPr>
        <p:spPr>
          <a:xfrm>
            <a:off x="657728" y="635585"/>
            <a:ext cx="9963181" cy="582595"/>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None/>
            </a:pPr>
            <a:r>
              <a:rPr b="1" i="1" lang="ru-RU" sz="3200">
                <a:latin typeface="Times New Roman"/>
                <a:ea typeface="Times New Roman"/>
                <a:cs typeface="Times New Roman"/>
                <a:sym typeface="Times New Roman"/>
              </a:rPr>
              <a:t>Розрахункові задачі та вправи</a:t>
            </a:r>
            <a:endParaRPr sz="3200"/>
          </a:p>
        </p:txBody>
      </p:sp>
      <p:sp>
        <p:nvSpPr>
          <p:cNvPr id="820" name="Google Shape;820;p42"/>
          <p:cNvSpPr txBox="1"/>
          <p:nvPr>
            <p:ph idx="1" type="body"/>
          </p:nvPr>
        </p:nvSpPr>
        <p:spPr>
          <a:xfrm>
            <a:off x="380960" y="1482123"/>
            <a:ext cx="11049077" cy="5038993"/>
          </a:xfrm>
          <a:prstGeom prst="rect">
            <a:avLst/>
          </a:prstGeom>
          <a:noFill/>
          <a:ln>
            <a:noFill/>
          </a:ln>
        </p:spPr>
        <p:txBody>
          <a:bodyPr anchorCtr="0" anchor="t" bIns="45700" lIns="91425" spcFirstLastPara="1" rIns="91425" wrap="square" tIns="45700">
            <a:noAutofit/>
          </a:bodyPr>
          <a:lstStyle/>
          <a:p>
            <a:pPr indent="-342866" lvl="0" marL="342866" rtl="0" algn="ctr">
              <a:spcBef>
                <a:spcPts val="0"/>
              </a:spcBef>
              <a:spcAft>
                <a:spcPts val="0"/>
              </a:spcAft>
              <a:buSzPts val="1425"/>
              <a:buChar char="■"/>
            </a:pPr>
            <a:r>
              <a:rPr b="1" lang="ru-RU" sz="1900">
                <a:solidFill>
                  <a:srgbClr val="269999"/>
                </a:solidFill>
                <a:latin typeface="Times New Roman"/>
                <a:ea typeface="Times New Roman"/>
                <a:cs typeface="Times New Roman"/>
                <a:sym typeface="Times New Roman"/>
              </a:rPr>
              <a:t>« Актуальним є не тільки самі знання, скільки знання про те, де їх застосовувати» </a:t>
            </a:r>
            <a:endParaRPr/>
          </a:p>
          <a:p>
            <a:pPr indent="-342866" lvl="0" marL="342866" rtl="0" algn="just">
              <a:spcBef>
                <a:spcPts val="380"/>
              </a:spcBef>
              <a:spcAft>
                <a:spcPts val="0"/>
              </a:spcAft>
              <a:buSzPts val="1425"/>
              <a:buChar char="■"/>
            </a:pPr>
            <a:r>
              <a:rPr b="1" i="1" lang="ru-RU" sz="1900">
                <a:solidFill>
                  <a:srgbClr val="269999"/>
                </a:solidFill>
                <a:latin typeface="Times New Roman"/>
                <a:ea typeface="Times New Roman"/>
                <a:cs typeface="Times New Roman"/>
                <a:sym typeface="Times New Roman"/>
              </a:rPr>
              <a:t>Добирати задачі та вправи</a:t>
            </a:r>
            <a:r>
              <a:rPr lang="ru-RU" sz="1900">
                <a:latin typeface="Times New Roman"/>
                <a:ea typeface="Times New Roman"/>
                <a:cs typeface="Times New Roman"/>
                <a:sym typeface="Times New Roman"/>
              </a:rPr>
              <a:t>, які враховували пізнавальні можливості й нахили учнів, рівень їхньої готовності до такої діяльності, розвивали їхні здібності.</a:t>
            </a:r>
            <a:endParaRPr/>
          </a:p>
          <a:p>
            <a:pPr indent="-342866" lvl="0" marL="342866" rtl="0" algn="just">
              <a:spcBef>
                <a:spcPts val="380"/>
              </a:spcBef>
              <a:spcAft>
                <a:spcPts val="0"/>
              </a:spcAft>
              <a:buSzPts val="1425"/>
              <a:buChar char="■"/>
            </a:pPr>
            <a:r>
              <a:rPr lang="ru-RU" sz="1900">
                <a:latin typeface="Times New Roman"/>
                <a:ea typeface="Times New Roman"/>
                <a:cs typeface="Times New Roman"/>
                <a:sym typeface="Times New Roman"/>
              </a:rPr>
              <a:t> За вимогами компетентнісного підходу умови задач, вправ повинні бути </a:t>
            </a:r>
            <a:r>
              <a:rPr b="1" i="1" lang="ru-RU" sz="1900">
                <a:solidFill>
                  <a:srgbClr val="269999"/>
                </a:solidFill>
                <a:latin typeface="Times New Roman"/>
                <a:ea typeface="Times New Roman"/>
                <a:cs typeface="Times New Roman"/>
                <a:sym typeface="Times New Roman"/>
              </a:rPr>
              <a:t>наближені до реальних умов життєдіяльності людини</a:t>
            </a:r>
            <a:r>
              <a:rPr b="1" i="1" lang="ru-RU" sz="1900">
                <a:latin typeface="Times New Roman"/>
                <a:ea typeface="Times New Roman"/>
                <a:cs typeface="Times New Roman"/>
                <a:sym typeface="Times New Roman"/>
              </a:rPr>
              <a:t>.</a:t>
            </a:r>
            <a:r>
              <a:rPr lang="ru-RU" sz="1900">
                <a:latin typeface="Times New Roman"/>
                <a:ea typeface="Times New Roman"/>
                <a:cs typeface="Times New Roman"/>
                <a:sym typeface="Times New Roman"/>
              </a:rPr>
              <a:t> </a:t>
            </a:r>
            <a:endParaRPr sz="1900">
              <a:latin typeface="Times New Roman"/>
              <a:ea typeface="Times New Roman"/>
              <a:cs typeface="Times New Roman"/>
              <a:sym typeface="Times New Roman"/>
            </a:endParaRPr>
          </a:p>
          <a:p>
            <a:pPr indent="-342866" lvl="0" marL="342866" rtl="0" algn="just">
              <a:spcBef>
                <a:spcPts val="380"/>
              </a:spcBef>
              <a:spcAft>
                <a:spcPts val="0"/>
              </a:spcAft>
              <a:buSzPts val="1425"/>
              <a:buChar char="■"/>
            </a:pPr>
            <a:r>
              <a:rPr b="1" i="1" lang="ru-RU" sz="1900">
                <a:solidFill>
                  <a:srgbClr val="269999"/>
                </a:solidFill>
                <a:latin typeface="Times New Roman"/>
                <a:ea typeface="Times New Roman"/>
                <a:cs typeface="Times New Roman"/>
                <a:sym typeface="Times New Roman"/>
              </a:rPr>
              <a:t>Поетапне формування </a:t>
            </a:r>
            <a:r>
              <a:rPr lang="ru-RU" sz="1900">
                <a:latin typeface="Times New Roman"/>
                <a:ea typeface="Times New Roman"/>
                <a:cs typeface="Times New Roman"/>
                <a:sym typeface="Times New Roman"/>
              </a:rPr>
              <a:t>в учнів уміння розв’язувати розрахункові задачі : вивчення і аналіз умови задачі , співставлення плану розв’язку задачі та  її розв’язок.</a:t>
            </a:r>
            <a:endParaRPr/>
          </a:p>
          <a:p>
            <a:pPr indent="-342866" lvl="0" marL="342866" rtl="0" algn="just">
              <a:spcBef>
                <a:spcPts val="380"/>
              </a:spcBef>
              <a:spcAft>
                <a:spcPts val="0"/>
              </a:spcAft>
              <a:buSzPts val="1425"/>
              <a:buChar char="■"/>
            </a:pPr>
            <a:r>
              <a:rPr lang="ru-RU" sz="1900">
                <a:latin typeface="Times New Roman"/>
                <a:ea typeface="Times New Roman"/>
                <a:cs typeface="Times New Roman"/>
                <a:sym typeface="Times New Roman"/>
              </a:rPr>
              <a:t>Мірою засвоєння матеріалу потрібно вважати не тільки і навіть не скільки переказ тексту підручника, скільки </a:t>
            </a:r>
            <a:r>
              <a:rPr b="1" i="1" lang="ru-RU" sz="1900">
                <a:solidFill>
                  <a:srgbClr val="269999"/>
                </a:solidFill>
                <a:latin typeface="Times New Roman"/>
                <a:ea typeface="Times New Roman"/>
                <a:cs typeface="Times New Roman"/>
                <a:sym typeface="Times New Roman"/>
              </a:rPr>
              <a:t>уміння використовувати одержані знання при розв’язуванні різноманітних задач і вправ. </a:t>
            </a:r>
            <a:endParaRPr/>
          </a:p>
          <a:p>
            <a:pPr indent="-342866" lvl="0" marL="342866" rtl="0" algn="just">
              <a:spcBef>
                <a:spcPts val="380"/>
              </a:spcBef>
              <a:spcAft>
                <a:spcPts val="0"/>
              </a:spcAft>
              <a:buSzPts val="1425"/>
              <a:buChar char="■"/>
            </a:pPr>
            <a:r>
              <a:rPr lang="ru-RU" sz="1900">
                <a:latin typeface="Times New Roman"/>
                <a:ea typeface="Times New Roman"/>
                <a:cs typeface="Times New Roman"/>
                <a:sym typeface="Times New Roman"/>
              </a:rPr>
              <a:t>Розв’язувати задачі на уроці –</a:t>
            </a:r>
            <a:r>
              <a:rPr b="1" i="1" lang="ru-RU" sz="1900">
                <a:solidFill>
                  <a:srgbClr val="269999"/>
                </a:solidFill>
                <a:latin typeface="Times New Roman"/>
                <a:ea typeface="Times New Roman"/>
                <a:cs typeface="Times New Roman"/>
                <a:sym typeface="Times New Roman"/>
              </a:rPr>
              <a:t> постійно, систематично</a:t>
            </a:r>
            <a:r>
              <a:rPr b="1" lang="ru-RU" sz="1900">
                <a:latin typeface="Times New Roman"/>
                <a:ea typeface="Times New Roman"/>
                <a:cs typeface="Times New Roman"/>
                <a:sym typeface="Times New Roman"/>
              </a:rPr>
              <a:t>.</a:t>
            </a:r>
            <a:endParaRPr sz="1900">
              <a:latin typeface="Times New Roman"/>
              <a:ea typeface="Times New Roman"/>
              <a:cs typeface="Times New Roman"/>
              <a:sym typeface="Times New Roman"/>
            </a:endParaRPr>
          </a:p>
          <a:p>
            <a:pPr indent="-342866" lvl="0" marL="342866" rtl="0" algn="just">
              <a:spcBef>
                <a:spcPts val="380"/>
              </a:spcBef>
              <a:spcAft>
                <a:spcPts val="0"/>
              </a:spcAft>
              <a:buSzPts val="1425"/>
              <a:buChar char="■"/>
            </a:pPr>
            <a:r>
              <a:rPr b="1" i="1" lang="ru-RU" sz="1900">
                <a:solidFill>
                  <a:srgbClr val="269999"/>
                </a:solidFill>
                <a:latin typeface="Times New Roman"/>
                <a:ea typeface="Times New Roman"/>
                <a:cs typeface="Times New Roman"/>
                <a:sym typeface="Times New Roman"/>
              </a:rPr>
              <a:t>Способи розв’язування</a:t>
            </a:r>
            <a:r>
              <a:rPr lang="ru-RU" sz="1900">
                <a:solidFill>
                  <a:srgbClr val="269999"/>
                </a:solidFill>
                <a:latin typeface="Times New Roman"/>
                <a:ea typeface="Times New Roman"/>
                <a:cs typeface="Times New Roman"/>
                <a:sym typeface="Times New Roman"/>
              </a:rPr>
              <a:t> </a:t>
            </a:r>
            <a:r>
              <a:rPr lang="ru-RU" sz="1900">
                <a:latin typeface="Times New Roman"/>
                <a:ea typeface="Times New Roman"/>
                <a:cs typeface="Times New Roman"/>
                <a:sym typeface="Times New Roman"/>
              </a:rPr>
              <a:t>задач можуть бути різними. Вибираючи їх , необхідно враховувати знання  і навички учнів, набуті при вивченні математики, фізики. </a:t>
            </a:r>
            <a:endParaRPr sz="1900">
              <a:latin typeface="Times New Roman"/>
              <a:ea typeface="Times New Roman"/>
              <a:cs typeface="Times New Roman"/>
              <a:sym typeface="Times New Roman"/>
            </a:endParaRPr>
          </a:p>
          <a:p>
            <a:pPr indent="-342866" lvl="0" marL="342866" rtl="0" algn="just">
              <a:spcBef>
                <a:spcPts val="380"/>
              </a:spcBef>
              <a:spcAft>
                <a:spcPts val="0"/>
              </a:spcAft>
              <a:buSzPts val="1425"/>
              <a:buChar char="■"/>
            </a:pPr>
            <a:r>
              <a:rPr lang="ru-RU" sz="1900">
                <a:latin typeface="Times New Roman"/>
                <a:ea typeface="Times New Roman"/>
                <a:cs typeface="Times New Roman"/>
                <a:sym typeface="Times New Roman"/>
              </a:rPr>
              <a:t>У програмі до кожної теми вказано типи розрахункових задач </a:t>
            </a:r>
            <a:endParaRPr/>
          </a:p>
          <a:p>
            <a:pPr indent="-342866" lvl="0" marL="342866" rtl="0" algn="just">
              <a:spcBef>
                <a:spcPts val="380"/>
              </a:spcBef>
              <a:spcAft>
                <a:spcPts val="0"/>
              </a:spcAft>
              <a:buSzPts val="1425"/>
              <a:buChar char="■"/>
            </a:pPr>
            <a:r>
              <a:rPr b="1" i="1" lang="ru-RU" sz="1900">
                <a:solidFill>
                  <a:srgbClr val="269999"/>
                </a:solidFill>
                <a:latin typeface="Times New Roman"/>
                <a:ea typeface="Times New Roman"/>
                <a:cs typeface="Times New Roman"/>
                <a:sym typeface="Times New Roman"/>
              </a:rPr>
              <a:t>Відведення</a:t>
            </a:r>
            <a:r>
              <a:rPr lang="ru-RU" sz="1900">
                <a:solidFill>
                  <a:srgbClr val="269999"/>
                </a:solidFill>
                <a:latin typeface="Times New Roman"/>
                <a:ea typeface="Times New Roman"/>
                <a:cs typeface="Times New Roman"/>
                <a:sym typeface="Times New Roman"/>
              </a:rPr>
              <a:t> </a:t>
            </a:r>
            <a:r>
              <a:rPr lang="ru-RU" sz="1900">
                <a:latin typeface="Times New Roman"/>
                <a:ea typeface="Times New Roman"/>
                <a:cs typeface="Times New Roman"/>
                <a:sym typeface="Times New Roman"/>
              </a:rPr>
              <a:t>окремих годин на розв'язування розрахункових задач та вправ (по-можливості).</a:t>
            </a:r>
            <a:endParaRPr sz="1900">
              <a:latin typeface="Times New Roman"/>
              <a:ea typeface="Times New Roman"/>
              <a:cs typeface="Times New Roman"/>
              <a:sym typeface="Times New Roman"/>
            </a:endParaRPr>
          </a:p>
          <a:p>
            <a:pPr indent="-252378" lvl="0" marL="342866" rtl="0" algn="l">
              <a:spcBef>
                <a:spcPts val="380"/>
              </a:spcBef>
              <a:spcAft>
                <a:spcPts val="0"/>
              </a:spcAft>
              <a:buSzPts val="1425"/>
              <a:buNone/>
            </a:pPr>
            <a:r>
              <a:t/>
            </a:r>
            <a:endParaRPr sz="19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5" name="Shape 825"/>
        <p:cNvGrpSpPr/>
        <p:nvPr/>
      </p:nvGrpSpPr>
      <p:grpSpPr>
        <a:xfrm>
          <a:off x="0" y="0"/>
          <a:ext cx="0" cy="0"/>
          <a:chOff x="0" y="0"/>
          <a:chExt cx="0" cy="0"/>
        </a:xfrm>
      </p:grpSpPr>
      <p:sp>
        <p:nvSpPr>
          <p:cNvPr id="826" name="Google Shape;826;p43"/>
          <p:cNvSpPr txBox="1"/>
          <p:nvPr>
            <p:ph type="title"/>
          </p:nvPr>
        </p:nvSpPr>
        <p:spPr>
          <a:xfrm>
            <a:off x="609600" y="274640"/>
            <a:ext cx="9963181" cy="555541"/>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None/>
            </a:pPr>
            <a:r>
              <a:rPr b="1" lang="ru-RU" sz="3200">
                <a:solidFill>
                  <a:srgbClr val="3A5B6E"/>
                </a:solidFill>
                <a:latin typeface="Times New Roman"/>
                <a:ea typeface="Times New Roman"/>
                <a:cs typeface="Times New Roman"/>
                <a:sym typeface="Times New Roman"/>
              </a:rPr>
              <a:t>Домашній експеримент</a:t>
            </a:r>
            <a:endParaRPr sz="3200">
              <a:solidFill>
                <a:srgbClr val="3A5B6E"/>
              </a:solidFill>
            </a:endParaRPr>
          </a:p>
        </p:txBody>
      </p:sp>
      <p:sp>
        <p:nvSpPr>
          <p:cNvPr id="827" name="Google Shape;827;p43"/>
          <p:cNvSpPr txBox="1"/>
          <p:nvPr>
            <p:ph idx="1" type="body"/>
          </p:nvPr>
        </p:nvSpPr>
        <p:spPr>
          <a:xfrm>
            <a:off x="192510" y="757221"/>
            <a:ext cx="11827041" cy="6100779"/>
          </a:xfrm>
          <a:prstGeom prst="rect">
            <a:avLst/>
          </a:prstGeom>
          <a:noFill/>
          <a:ln>
            <a:noFill/>
          </a:ln>
        </p:spPr>
        <p:txBody>
          <a:bodyPr anchorCtr="0" anchor="t" bIns="45700" lIns="91425" spcFirstLastPara="1" rIns="91425" wrap="square" tIns="45700">
            <a:noAutofit/>
          </a:bodyPr>
          <a:lstStyle/>
          <a:p>
            <a:pPr indent="-342866" lvl="0" marL="342866" rtl="0" algn="just">
              <a:spcBef>
                <a:spcPts val="0"/>
              </a:spcBef>
              <a:spcAft>
                <a:spcPts val="0"/>
              </a:spcAft>
              <a:buSzPts val="1500"/>
              <a:buChar char="■"/>
            </a:pPr>
            <a:r>
              <a:rPr b="1" i="1" lang="ru-RU" sz="2000">
                <a:solidFill>
                  <a:srgbClr val="269999"/>
                </a:solidFill>
                <a:latin typeface="Times New Roman"/>
                <a:ea typeface="Times New Roman"/>
                <a:cs typeface="Times New Roman"/>
                <a:sym typeface="Times New Roman"/>
              </a:rPr>
              <a:t>Вид самостійної роботи, що виконується без контролю з боку вчителя, але під наглядом батьків  з безумовним дотриманням техніки безпеки</a:t>
            </a:r>
            <a:r>
              <a:rPr lang="ru-RU" sz="2000">
                <a:latin typeface="Times New Roman"/>
                <a:ea typeface="Times New Roman"/>
                <a:cs typeface="Times New Roman"/>
                <a:sym typeface="Times New Roman"/>
              </a:rPr>
              <a:t>. </a:t>
            </a:r>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Мета</a:t>
            </a:r>
            <a:r>
              <a:rPr lang="ru-RU" sz="2000">
                <a:latin typeface="Times New Roman"/>
                <a:ea typeface="Times New Roman"/>
                <a:cs typeface="Times New Roman"/>
                <a:sym typeface="Times New Roman"/>
              </a:rPr>
              <a:t> – навчити учнів самостійно планувати й організовувати експеримент, застосовувати отримані знання , вміння й навички в нових ситуаціях та вміння представляти результати власного спостереження або дослідження. </a:t>
            </a:r>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Навчально-виховне значення </a:t>
            </a:r>
            <a:r>
              <a:rPr b="1" i="1" lang="ru-RU" sz="2000">
                <a:latin typeface="Times New Roman"/>
                <a:ea typeface="Times New Roman"/>
                <a:cs typeface="Times New Roman"/>
                <a:sym typeface="Times New Roman"/>
              </a:rPr>
              <a:t>– </a:t>
            </a:r>
            <a:r>
              <a:rPr lang="ru-RU" sz="2000">
                <a:latin typeface="Times New Roman"/>
                <a:ea typeface="Times New Roman"/>
                <a:cs typeface="Times New Roman"/>
                <a:sym typeface="Times New Roman"/>
              </a:rPr>
              <a:t>розвиток інтересу учнів до хімії, розширення їхнього кругозору.</a:t>
            </a:r>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Зміст </a:t>
            </a:r>
            <a:r>
              <a:rPr b="1" i="1" lang="ru-RU" sz="2000">
                <a:latin typeface="Times New Roman"/>
                <a:ea typeface="Times New Roman"/>
                <a:cs typeface="Times New Roman"/>
                <a:sym typeface="Times New Roman"/>
              </a:rPr>
              <a:t> </a:t>
            </a:r>
            <a:r>
              <a:rPr lang="ru-RU" sz="2000">
                <a:latin typeface="Times New Roman"/>
                <a:ea typeface="Times New Roman"/>
                <a:cs typeface="Times New Roman"/>
                <a:sym typeface="Times New Roman"/>
              </a:rPr>
              <a:t>визначається насамперед темою, що вивчається на уроках хімії, характером навчального матеріалу. </a:t>
            </a:r>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Тематика</a:t>
            </a:r>
            <a:r>
              <a:rPr b="1" i="1" lang="ru-RU" sz="2000">
                <a:latin typeface="Times New Roman"/>
                <a:ea typeface="Times New Roman"/>
                <a:cs typeface="Times New Roman"/>
                <a:sym typeface="Times New Roman"/>
              </a:rPr>
              <a:t> </a:t>
            </a:r>
            <a:r>
              <a:rPr lang="ru-RU" sz="2000">
                <a:latin typeface="Times New Roman"/>
                <a:ea typeface="Times New Roman"/>
                <a:cs typeface="Times New Roman"/>
                <a:sym typeface="Times New Roman"/>
              </a:rPr>
              <a:t>експерименту представлена  у програмі. </a:t>
            </a:r>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Етапи проведення домашнього експерименту</a:t>
            </a:r>
            <a:r>
              <a:rPr lang="ru-RU" sz="2000">
                <a:solidFill>
                  <a:srgbClr val="269999"/>
                </a:solidFill>
                <a:latin typeface="Times New Roman"/>
                <a:ea typeface="Times New Roman"/>
                <a:cs typeface="Times New Roman"/>
                <a:sym typeface="Times New Roman"/>
              </a:rPr>
              <a:t>: </a:t>
            </a:r>
            <a:endParaRPr/>
          </a:p>
          <a:p>
            <a:pPr indent="-342866" lvl="0" marL="342866" rtl="0" algn="just">
              <a:spcBef>
                <a:spcPts val="400"/>
              </a:spcBef>
              <a:spcAft>
                <a:spcPts val="0"/>
              </a:spcAft>
              <a:buSzPts val="1500"/>
              <a:buFont typeface="Times New Roman"/>
              <a:buChar char="-"/>
            </a:pPr>
            <a:r>
              <a:rPr lang="ru-RU" sz="2000">
                <a:latin typeface="Times New Roman"/>
                <a:ea typeface="Times New Roman"/>
                <a:cs typeface="Times New Roman"/>
                <a:sym typeface="Times New Roman"/>
              </a:rPr>
              <a:t>інструктивна картку щодо проведення домашнього експерименту;</a:t>
            </a:r>
            <a:endParaRPr/>
          </a:p>
          <a:p>
            <a:pPr indent="-342866" lvl="0" marL="342866" rtl="0" algn="just">
              <a:spcBef>
                <a:spcPts val="400"/>
              </a:spcBef>
              <a:spcAft>
                <a:spcPts val="0"/>
              </a:spcAft>
              <a:buSzPts val="1500"/>
              <a:buFont typeface="Times New Roman"/>
              <a:buChar char="-"/>
            </a:pPr>
            <a:r>
              <a:rPr lang="ru-RU" sz="2000">
                <a:latin typeface="Times New Roman"/>
                <a:ea typeface="Times New Roman"/>
                <a:cs typeface="Times New Roman"/>
                <a:sym typeface="Times New Roman"/>
              </a:rPr>
              <a:t>інструктаж з безпеки , ознайомити з ним учнів;</a:t>
            </a:r>
            <a:endParaRPr/>
          </a:p>
          <a:p>
            <a:pPr indent="-342866" lvl="0" marL="342866" rtl="0" algn="just">
              <a:spcBef>
                <a:spcPts val="400"/>
              </a:spcBef>
              <a:spcAft>
                <a:spcPts val="0"/>
              </a:spcAft>
              <a:buSzPts val="1500"/>
              <a:buFont typeface="Times New Roman"/>
              <a:buChar char="-"/>
            </a:pPr>
            <a:r>
              <a:rPr lang="ru-RU" sz="2000">
                <a:latin typeface="Times New Roman"/>
                <a:ea typeface="Times New Roman"/>
                <a:cs typeface="Times New Roman"/>
                <a:sym typeface="Times New Roman"/>
              </a:rPr>
              <a:t> вимоги до складання звіту про виконану роботу;</a:t>
            </a:r>
            <a:endParaRPr/>
          </a:p>
          <a:p>
            <a:pPr indent="-342866" lvl="0" marL="342866" rtl="0" algn="just">
              <a:spcBef>
                <a:spcPts val="400"/>
              </a:spcBef>
              <a:spcAft>
                <a:spcPts val="0"/>
              </a:spcAft>
              <a:buSzPts val="1500"/>
              <a:buFont typeface="Times New Roman"/>
              <a:buChar char="-"/>
            </a:pPr>
            <a:r>
              <a:rPr lang="ru-RU" sz="2000">
                <a:latin typeface="Times New Roman"/>
                <a:ea typeface="Times New Roman"/>
                <a:cs typeface="Times New Roman"/>
                <a:sym typeface="Times New Roman"/>
              </a:rPr>
              <a:t>презентація та обговорення досліджень;</a:t>
            </a:r>
            <a:endParaRPr/>
          </a:p>
          <a:p>
            <a:pPr indent="-342866" lvl="0" marL="342866" rtl="0" algn="just">
              <a:spcBef>
                <a:spcPts val="400"/>
              </a:spcBef>
              <a:spcAft>
                <a:spcPts val="0"/>
              </a:spcAft>
              <a:buSzPts val="1500"/>
              <a:buNone/>
            </a:pPr>
            <a:r>
              <a:rPr lang="ru-RU" sz="2000">
                <a:latin typeface="Times New Roman"/>
                <a:ea typeface="Times New Roman"/>
                <a:cs typeface="Times New Roman"/>
                <a:sym typeface="Times New Roman"/>
              </a:rPr>
              <a:t> </a:t>
            </a:r>
            <a:r>
              <a:rPr lang="ru-RU" sz="2000">
                <a:solidFill>
                  <a:srgbClr val="ACEAEA"/>
                </a:solidFill>
                <a:latin typeface="Times New Roman"/>
                <a:ea typeface="Times New Roman"/>
                <a:cs typeface="Times New Roman"/>
                <a:sym typeface="Times New Roman"/>
              </a:rPr>
              <a:t>-</a:t>
            </a:r>
            <a:r>
              <a:rPr lang="ru-RU" sz="2000">
                <a:latin typeface="Times New Roman"/>
                <a:ea typeface="Times New Roman"/>
                <a:cs typeface="Times New Roman"/>
                <a:sym typeface="Times New Roman"/>
              </a:rPr>
              <a:t> оцінювання.</a:t>
            </a:r>
            <a:endParaRPr/>
          </a:p>
          <a:p>
            <a:pPr indent="-342866" lvl="0" marL="342866" rtl="0" algn="just">
              <a:spcBef>
                <a:spcPts val="400"/>
              </a:spcBef>
              <a:spcAft>
                <a:spcPts val="0"/>
              </a:spcAft>
              <a:buClr>
                <a:srgbClr val="779F92"/>
              </a:buClr>
              <a:buSzPts val="1500"/>
              <a:buChar char="■"/>
            </a:pPr>
            <a:r>
              <a:rPr b="1" i="1" lang="ru-RU" sz="2000">
                <a:solidFill>
                  <a:srgbClr val="269999"/>
                </a:solidFill>
                <a:latin typeface="Times New Roman"/>
                <a:ea typeface="Times New Roman"/>
                <a:cs typeface="Times New Roman"/>
                <a:sym typeface="Times New Roman"/>
              </a:rPr>
              <a:t>Для проведення дослідів </a:t>
            </a:r>
            <a:r>
              <a:rPr lang="ru-RU" sz="2000">
                <a:solidFill>
                  <a:srgbClr val="000000"/>
                </a:solidFill>
                <a:latin typeface="Times New Roman"/>
                <a:ea typeface="Times New Roman"/>
                <a:cs typeface="Times New Roman"/>
                <a:sym typeface="Times New Roman"/>
              </a:rPr>
              <a:t>у домашніх умовах вибирають доступні реактиви ( їх можна придбати в аптеці чи спеціалізованих магазинах) та матеріали, враховуючи </a:t>
            </a:r>
            <a:r>
              <a:rPr b="1" i="1" lang="ru-RU" sz="2000">
                <a:solidFill>
                  <a:srgbClr val="269999"/>
                </a:solidFill>
                <a:latin typeface="Times New Roman"/>
                <a:ea typeface="Times New Roman"/>
                <a:cs typeface="Times New Roman"/>
                <a:sym typeface="Times New Roman"/>
              </a:rPr>
              <a:t>їх безпечність</a:t>
            </a:r>
            <a:r>
              <a:rPr lang="ru-RU" sz="2000">
                <a:solidFill>
                  <a:srgbClr val="269999"/>
                </a:solidFill>
                <a:latin typeface="Times New Roman"/>
                <a:ea typeface="Times New Roman"/>
                <a:cs typeface="Times New Roman"/>
                <a:sym typeface="Times New Roman"/>
              </a:rPr>
              <a:t>. </a:t>
            </a:r>
            <a:endParaRPr/>
          </a:p>
          <a:p>
            <a:pPr indent="-342866" lvl="0" marL="342866" rtl="0" algn="just">
              <a:spcBef>
                <a:spcPts val="380"/>
              </a:spcBef>
              <a:spcAft>
                <a:spcPts val="0"/>
              </a:spcAft>
              <a:buSzPts val="1425"/>
              <a:buNone/>
            </a:pPr>
            <a:r>
              <a:t/>
            </a:r>
            <a:endParaRPr sz="1900">
              <a:latin typeface="Times New Roman"/>
              <a:ea typeface="Times New Roman"/>
              <a:cs typeface="Times New Roman"/>
              <a:sym typeface="Times New Roman"/>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44"/>
          <p:cNvSpPr txBox="1"/>
          <p:nvPr>
            <p:ph type="title"/>
          </p:nvPr>
        </p:nvSpPr>
        <p:spPr>
          <a:xfrm>
            <a:off x="609600" y="274642"/>
            <a:ext cx="10058432" cy="519447"/>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sz="2800">
                <a:solidFill>
                  <a:srgbClr val="3A5B6E"/>
                </a:solidFill>
                <a:latin typeface="Times New Roman"/>
                <a:ea typeface="Times New Roman"/>
                <a:cs typeface="Times New Roman"/>
                <a:sym typeface="Times New Roman"/>
              </a:rPr>
              <a:t>Домашній експеримент</a:t>
            </a:r>
            <a:endParaRPr>
              <a:solidFill>
                <a:srgbClr val="3A5B6E"/>
              </a:solidFill>
            </a:endParaRPr>
          </a:p>
        </p:txBody>
      </p:sp>
      <p:sp>
        <p:nvSpPr>
          <p:cNvPr id="834" name="Google Shape;834;p44"/>
          <p:cNvSpPr txBox="1"/>
          <p:nvPr>
            <p:ph idx="1" type="body"/>
          </p:nvPr>
        </p:nvSpPr>
        <p:spPr>
          <a:xfrm>
            <a:off x="1" y="757226"/>
            <a:ext cx="12019547" cy="5980463"/>
          </a:xfrm>
          <a:prstGeom prst="rect">
            <a:avLst/>
          </a:prstGeom>
          <a:noFill/>
          <a:ln>
            <a:noFill/>
          </a:ln>
        </p:spPr>
        <p:txBody>
          <a:bodyPr anchorCtr="0" anchor="t" bIns="45700" lIns="91425" spcFirstLastPara="1" rIns="91425" wrap="square" tIns="45700">
            <a:noAutofit/>
          </a:bodyPr>
          <a:lstStyle/>
          <a:p>
            <a:pPr indent="-342866" lvl="0" marL="342866" rtl="0" algn="just">
              <a:spcBef>
                <a:spcPts val="0"/>
              </a:spcBef>
              <a:spcAft>
                <a:spcPts val="0"/>
              </a:spcAft>
              <a:buSzPts val="1500"/>
              <a:buChar char="■"/>
            </a:pPr>
            <a:r>
              <a:rPr b="1" i="1" lang="ru-RU" sz="2000">
                <a:solidFill>
                  <a:srgbClr val="269999"/>
                </a:solidFill>
                <a:latin typeface="Times New Roman"/>
                <a:ea typeface="Times New Roman"/>
                <a:cs typeface="Times New Roman"/>
                <a:sym typeface="Times New Roman"/>
              </a:rPr>
              <a:t>Форми контролю </a:t>
            </a:r>
            <a:r>
              <a:rPr lang="ru-RU" sz="2000">
                <a:solidFill>
                  <a:srgbClr val="000000"/>
                </a:solidFill>
                <a:latin typeface="Times New Roman"/>
                <a:ea typeface="Times New Roman"/>
                <a:cs typeface="Times New Roman"/>
                <a:sym typeface="Times New Roman"/>
              </a:rPr>
              <a:t>за виконанням домашнього эксперименту можуть бути різні: фронтальна бесіда, короткі письмові звіти учнів, схематичні кольорові малюнки тощо. </a:t>
            </a:r>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Для об’єктивного оцінювання </a:t>
            </a:r>
            <a:r>
              <a:rPr lang="ru-RU" sz="2000">
                <a:latin typeface="Times New Roman"/>
                <a:ea typeface="Times New Roman"/>
                <a:cs typeface="Times New Roman"/>
                <a:sym typeface="Times New Roman"/>
              </a:rPr>
              <a:t>результатів  такого експерименту мають бути пред’явлені чіткі й зрозуміли учням вимоги до форми і змісту звіту.</a:t>
            </a:r>
            <a:endParaRPr sz="2000">
              <a:latin typeface="Times New Roman"/>
              <a:ea typeface="Times New Roman"/>
              <a:cs typeface="Times New Roman"/>
              <a:sym typeface="Times New Roman"/>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Організація  домашнього експерименту</a:t>
            </a:r>
            <a:r>
              <a:rPr b="1" i="1" lang="ru-RU" sz="2000">
                <a:latin typeface="Times New Roman"/>
                <a:ea typeface="Times New Roman"/>
                <a:cs typeface="Times New Roman"/>
                <a:sym typeface="Times New Roman"/>
              </a:rPr>
              <a:t> </a:t>
            </a:r>
            <a:r>
              <a:rPr lang="ru-RU" sz="2000">
                <a:latin typeface="Times New Roman"/>
                <a:ea typeface="Times New Roman"/>
                <a:cs typeface="Times New Roman"/>
                <a:sym typeface="Times New Roman"/>
              </a:rPr>
              <a:t>потребує від учителя великої педагогічної майстерності. Учитель ознайомлюється з відповідною методичною літературою, визначає тематику дослідів, добирає такі, які не потребують складного обладнання. Їх </a:t>
            </a:r>
            <a:r>
              <a:rPr b="1" i="1" lang="ru-RU" sz="2000">
                <a:solidFill>
                  <a:srgbClr val="269999"/>
                </a:solidFill>
                <a:latin typeface="Times New Roman"/>
                <a:ea typeface="Times New Roman"/>
                <a:cs typeface="Times New Roman"/>
                <a:sym typeface="Times New Roman"/>
              </a:rPr>
              <a:t>вчитель виконує сам, щоб з’ясувати, з якими труднощами можуть зіткнутися учні.</a:t>
            </a:r>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Для проведення дослідів </a:t>
            </a:r>
            <a:r>
              <a:rPr lang="ru-RU" sz="2000">
                <a:latin typeface="Times New Roman"/>
                <a:ea typeface="Times New Roman"/>
                <a:cs typeface="Times New Roman"/>
                <a:sym typeface="Times New Roman"/>
              </a:rPr>
              <a:t>у домашніх умовах вибирають доступні реактиви ( їх можна придбати в аптеці чи спеціалізованих магазинах) та матеріали, враховуючи </a:t>
            </a:r>
            <a:r>
              <a:rPr b="1" i="1" lang="ru-RU" sz="2000">
                <a:solidFill>
                  <a:srgbClr val="269999"/>
                </a:solidFill>
                <a:latin typeface="Times New Roman"/>
                <a:ea typeface="Times New Roman"/>
                <a:cs typeface="Times New Roman"/>
                <a:sym typeface="Times New Roman"/>
              </a:rPr>
              <a:t>їх безпечність</a:t>
            </a:r>
            <a:r>
              <a:rPr lang="ru-RU" sz="2000">
                <a:solidFill>
                  <a:srgbClr val="269999"/>
                </a:solidFill>
                <a:latin typeface="Times New Roman"/>
                <a:ea typeface="Times New Roman"/>
                <a:cs typeface="Times New Roman"/>
                <a:sym typeface="Times New Roman"/>
              </a:rPr>
              <a:t>. </a:t>
            </a:r>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Форми контролю </a:t>
            </a:r>
            <a:r>
              <a:rPr lang="ru-RU" sz="2000">
                <a:latin typeface="Times New Roman"/>
                <a:ea typeface="Times New Roman"/>
                <a:cs typeface="Times New Roman"/>
                <a:sym typeface="Times New Roman"/>
              </a:rPr>
              <a:t>за виконанням домашнього эксперименту можуть бути різні: фронтальна бесіда, короткі письмові звіти учнів, схематичні кольорові малюнки тощо. </a:t>
            </a:r>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Для об’єктивного оцінювання </a:t>
            </a:r>
            <a:r>
              <a:rPr lang="ru-RU" sz="2000">
                <a:latin typeface="Times New Roman"/>
                <a:ea typeface="Times New Roman"/>
                <a:cs typeface="Times New Roman"/>
                <a:sym typeface="Times New Roman"/>
              </a:rPr>
              <a:t>результатів  такого експерименту мають бути пред’явлені чіткі й зрозуміли учням вимоги до форми і змісту звіту.</a:t>
            </a:r>
            <a:endParaRPr sz="2000">
              <a:latin typeface="Times New Roman"/>
              <a:ea typeface="Times New Roman"/>
              <a:cs typeface="Times New Roman"/>
              <a:sym typeface="Times New Roman"/>
            </a:endParaRPr>
          </a:p>
          <a:p>
            <a:pPr indent="-342866" lvl="0" marL="342866" rtl="0" algn="just">
              <a:spcBef>
                <a:spcPts val="400"/>
              </a:spcBef>
              <a:spcAft>
                <a:spcPts val="0"/>
              </a:spcAft>
              <a:buSzPts val="1500"/>
              <a:buChar char="■"/>
            </a:pPr>
            <a:r>
              <a:rPr b="1" i="1" lang="ru-RU" sz="2000">
                <a:solidFill>
                  <a:srgbClr val="269999"/>
                </a:solidFill>
                <a:latin typeface="Times New Roman"/>
                <a:ea typeface="Times New Roman"/>
                <a:cs typeface="Times New Roman"/>
                <a:sym typeface="Times New Roman"/>
              </a:rPr>
              <a:t>Організація  домашнього експерименту</a:t>
            </a:r>
            <a:r>
              <a:rPr b="1" i="1" lang="ru-RU" sz="2000">
                <a:latin typeface="Times New Roman"/>
                <a:ea typeface="Times New Roman"/>
                <a:cs typeface="Times New Roman"/>
                <a:sym typeface="Times New Roman"/>
              </a:rPr>
              <a:t> </a:t>
            </a:r>
            <a:r>
              <a:rPr lang="ru-RU" sz="2000">
                <a:latin typeface="Times New Roman"/>
                <a:ea typeface="Times New Roman"/>
                <a:cs typeface="Times New Roman"/>
                <a:sym typeface="Times New Roman"/>
              </a:rPr>
              <a:t>потребує від учителя великої педагогічної майстерності. Учитель ознайомлюється з відповідною методичною літературою, визначає тематику дослідів, добирає такі, які не потребують складного обладнання. Їх </a:t>
            </a:r>
            <a:r>
              <a:rPr b="1" i="1" lang="ru-RU" sz="2000">
                <a:solidFill>
                  <a:srgbClr val="269999"/>
                </a:solidFill>
                <a:latin typeface="Times New Roman"/>
                <a:ea typeface="Times New Roman"/>
                <a:cs typeface="Times New Roman"/>
                <a:sym typeface="Times New Roman"/>
              </a:rPr>
              <a:t>вчитель виконує сам, щоб з’ясувати, з якими труднощами можуть зіткнутися учні.</a:t>
            </a:r>
            <a:endParaRPr/>
          </a:p>
          <a:p>
            <a:pPr indent="-247615" lvl="0" marL="342866" rtl="0" algn="just">
              <a:spcBef>
                <a:spcPts val="400"/>
              </a:spcBef>
              <a:spcAft>
                <a:spcPts val="0"/>
              </a:spcAft>
              <a:buSzPts val="1500"/>
              <a:buNone/>
            </a:pPr>
            <a:r>
              <a:t/>
            </a:r>
            <a:endParaRPr b="1" i="1" sz="2000">
              <a:latin typeface="Times New Roman"/>
              <a:ea typeface="Times New Roman"/>
              <a:cs typeface="Times New Roman"/>
              <a:sym typeface="Times New Roman"/>
            </a:endParaRPr>
          </a:p>
          <a:p>
            <a:pPr indent="-247615" lvl="0" marL="342866" rtl="0" algn="l">
              <a:spcBef>
                <a:spcPts val="400"/>
              </a:spcBef>
              <a:spcAft>
                <a:spcPts val="0"/>
              </a:spcAft>
              <a:buSzPts val="1500"/>
              <a:buNone/>
            </a:pPr>
            <a:r>
              <a:t/>
            </a:r>
            <a:endParaRPr sz="20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8" name="Shape 838"/>
        <p:cNvGrpSpPr/>
        <p:nvPr/>
      </p:nvGrpSpPr>
      <p:grpSpPr>
        <a:xfrm>
          <a:off x="0" y="0"/>
          <a:ext cx="0" cy="0"/>
          <a:chOff x="0" y="0"/>
          <a:chExt cx="0" cy="0"/>
        </a:xfrm>
      </p:grpSpPr>
      <p:sp>
        <p:nvSpPr>
          <p:cNvPr id="839" name="Google Shape;839;p45"/>
          <p:cNvSpPr/>
          <p:nvPr/>
        </p:nvSpPr>
        <p:spPr>
          <a:xfrm>
            <a:off x="1" y="367595"/>
            <a:ext cx="4993104" cy="304698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3200">
                <a:solidFill>
                  <a:srgbClr val="3A5B6E"/>
                </a:solidFill>
                <a:latin typeface="Times New Roman"/>
                <a:ea typeface="Times New Roman"/>
                <a:cs typeface="Times New Roman"/>
                <a:sym typeface="Times New Roman"/>
              </a:rPr>
              <a:t>Перелік навчальних програм для реалізації варіативної складової навчальних планів ЗЗСО, рекомендованих МОН України</a:t>
            </a:r>
            <a:endParaRPr sz="3200">
              <a:solidFill>
                <a:srgbClr val="3A5B6E"/>
              </a:solidFill>
              <a:latin typeface="Times New Roman"/>
              <a:ea typeface="Times New Roman"/>
              <a:cs typeface="Times New Roman"/>
              <a:sym typeface="Times New Roman"/>
            </a:endParaRPr>
          </a:p>
        </p:txBody>
      </p:sp>
      <p:graphicFrame>
        <p:nvGraphicFramePr>
          <p:cNvPr id="840" name="Google Shape;840;p45"/>
          <p:cNvGraphicFramePr/>
          <p:nvPr/>
        </p:nvGraphicFramePr>
        <p:xfrm>
          <a:off x="4993105" y="367595"/>
          <a:ext cx="7093047" cy="6526751"/>
        </p:xfrm>
        <a:graphic>
          <a:graphicData uri="http://schemas.openxmlformats.org/presentationml/2006/ole">
            <mc:AlternateContent>
              <mc:Choice Requires="v">
                <p:oleObj r:id="rId4" imgH="6526751" imgW="7093047" progId="Word.Document.12" spid="_x0000_s1">
                  <p:embed/>
                </p:oleObj>
              </mc:Choice>
              <mc:Fallback>
                <p:oleObj r:id="rId5" imgH="6526751" imgW="7093047" progId="Word.Document.12">
                  <p:embed/>
                  <p:pic>
                    <p:nvPicPr>
                      <p:cNvPr id="840" name="Google Shape;840;p45"/>
                      <p:cNvPicPr preferRelativeResize="0"/>
                      <p:nvPr/>
                    </p:nvPicPr>
                    <p:blipFill rotWithShape="1">
                      <a:blip r:embed="rId6">
                        <a:alphaModFix/>
                      </a:blip>
                      <a:srcRect b="0" l="0" r="0" t="0"/>
                      <a:stretch/>
                    </p:blipFill>
                    <p:spPr>
                      <a:xfrm>
                        <a:off x="4993105" y="367595"/>
                        <a:ext cx="7093047" cy="6526751"/>
                      </a:xfrm>
                      <a:prstGeom prst="rect">
                        <a:avLst/>
                      </a:prstGeom>
                      <a:noFill/>
                      <a:ln>
                        <a:noFill/>
                      </a:ln>
                    </p:spPr>
                  </p:pic>
                </p:oleObj>
              </mc:Fallback>
            </mc:AlternateContent>
          </a:graphicData>
        </a:graphic>
      </p:graphicFrame>
      <p:sp>
        <p:nvSpPr>
          <p:cNvPr id="841" name="Google Shape;841;p45"/>
          <p:cNvSpPr txBox="1"/>
          <p:nvPr>
            <p:ph idx="1" type="body"/>
          </p:nvPr>
        </p:nvSpPr>
        <p:spPr>
          <a:xfrm>
            <a:off x="1" y="3555960"/>
            <a:ext cx="4908883" cy="3049376"/>
          </a:xfrm>
          <a:prstGeom prst="rect">
            <a:avLst/>
          </a:prstGeom>
          <a:noFill/>
          <a:ln>
            <a:noFill/>
          </a:ln>
        </p:spPr>
        <p:txBody>
          <a:bodyPr anchorCtr="0" anchor="t" bIns="45700" lIns="91425" spcFirstLastPara="1" rIns="91425" wrap="square" tIns="45700">
            <a:noAutofit/>
          </a:bodyPr>
          <a:lstStyle/>
          <a:p>
            <a:pPr indent="-342866" lvl="0" marL="342866" rtl="0" algn="l">
              <a:lnSpc>
                <a:spcPct val="90000"/>
              </a:lnSpc>
              <a:spcBef>
                <a:spcPts val="0"/>
              </a:spcBef>
              <a:spcAft>
                <a:spcPts val="0"/>
              </a:spcAft>
              <a:buSzPts val="1425"/>
              <a:buFont typeface="Noto Sans Symbols"/>
              <a:buChar char="⮚"/>
            </a:pPr>
            <a:r>
              <a:rPr lang="ru-RU" sz="1900">
                <a:latin typeface="Times New Roman"/>
                <a:ea typeface="Times New Roman"/>
                <a:cs typeface="Times New Roman"/>
                <a:sym typeface="Times New Roman"/>
              </a:rPr>
              <a:t>7-11 класи Збірник навчальних програм  курсів  за вибором та факультативів з хімії (для попрофільної підготовки та профільного навчання). – Кам`янець-Подільській: Аксіома,  2009,2014,2019</a:t>
            </a:r>
            <a:endParaRPr sz="1900">
              <a:latin typeface="Times New Roman"/>
              <a:ea typeface="Times New Roman"/>
              <a:cs typeface="Times New Roman"/>
              <a:sym typeface="Times New Roman"/>
            </a:endParaRPr>
          </a:p>
          <a:p>
            <a:pPr indent="-342866" lvl="0" marL="342866" rtl="0" algn="l">
              <a:lnSpc>
                <a:spcPct val="90000"/>
              </a:lnSpc>
              <a:spcBef>
                <a:spcPts val="380"/>
              </a:spcBef>
              <a:spcAft>
                <a:spcPts val="0"/>
              </a:spcAft>
              <a:buSzPts val="1425"/>
              <a:buFont typeface="Noto Sans Symbols"/>
              <a:buChar char="⮚"/>
            </a:pPr>
            <a:r>
              <a:rPr lang="ru-RU" sz="1900">
                <a:latin typeface="Times New Roman"/>
                <a:ea typeface="Times New Roman"/>
                <a:cs typeface="Times New Roman"/>
                <a:sym typeface="Times New Roman"/>
              </a:rPr>
              <a:t>5-9 класи -Збірник навчальних програм екологічного напряму (І частина)  для організації допрофільної підготовки учнів ЗНЗ Інформаційний збірник №7-8 2017р для директорів шкіл /перелік навчальної літератури розміщено на офіційному  веб-сайті  Міністерства (</a:t>
            </a:r>
            <a:r>
              <a:rPr lang="ru-RU" sz="1900" u="sng">
                <a:solidFill>
                  <a:schemeClr val="hlink"/>
                </a:solidFill>
                <a:latin typeface="Times New Roman"/>
                <a:ea typeface="Times New Roman"/>
                <a:cs typeface="Times New Roman"/>
                <a:sym typeface="Times New Roman"/>
                <a:hlinkClick r:id="rId7"/>
              </a:rPr>
              <a:t>http</a:t>
            </a:r>
            <a:r>
              <a:rPr lang="ru-RU" sz="1900">
                <a:latin typeface="Times New Roman"/>
                <a:ea typeface="Times New Roman"/>
                <a:cs typeface="Times New Roman"/>
                <a:sym typeface="Times New Roman"/>
              </a:rPr>
              <a:t>s</a:t>
            </a:r>
            <a:r>
              <a:rPr lang="ru-RU" sz="1900" u="sng">
                <a:solidFill>
                  <a:schemeClr val="hlink"/>
                </a:solidFill>
                <a:latin typeface="Times New Roman"/>
                <a:ea typeface="Times New Roman"/>
                <a:cs typeface="Times New Roman"/>
                <a:sym typeface="Times New Roman"/>
                <a:hlinkClick r:id="rId8"/>
              </a:rPr>
              <a:t>://</a:t>
            </a:r>
            <a:r>
              <a:rPr lang="ru-RU" sz="1900">
                <a:latin typeface="Times New Roman"/>
                <a:ea typeface="Times New Roman"/>
                <a:cs typeface="Times New Roman"/>
                <a:sym typeface="Times New Roman"/>
              </a:rPr>
              <a:t>goo.gl/TnGiJX)</a:t>
            </a:r>
            <a:endParaRPr sz="1900">
              <a:latin typeface="Times New Roman"/>
              <a:ea typeface="Times New Roman"/>
              <a:cs typeface="Times New Roman"/>
              <a:sym typeface="Times New Roman"/>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46"/>
          <p:cNvSpPr txBox="1"/>
          <p:nvPr>
            <p:ph type="title"/>
          </p:nvPr>
        </p:nvSpPr>
        <p:spPr>
          <a:xfrm>
            <a:off x="657727" y="348917"/>
            <a:ext cx="10972800" cy="108284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sz="4000">
                <a:solidFill>
                  <a:srgbClr val="3A5B6E"/>
                </a:solidFill>
                <a:latin typeface="Times New Roman"/>
                <a:ea typeface="Times New Roman"/>
                <a:cs typeface="Times New Roman"/>
                <a:sym typeface="Times New Roman"/>
              </a:rPr>
              <a:t>Календарно-тематичне планування уроків  (посеместрове  або  річне)</a:t>
            </a:r>
            <a:endParaRPr b="1" sz="4000">
              <a:solidFill>
                <a:srgbClr val="3A5B6E"/>
              </a:solidFill>
              <a:latin typeface="Times New Roman"/>
              <a:ea typeface="Times New Roman"/>
              <a:cs typeface="Times New Roman"/>
              <a:sym typeface="Times New Roman"/>
            </a:endParaRPr>
          </a:p>
        </p:txBody>
      </p:sp>
      <p:sp>
        <p:nvSpPr>
          <p:cNvPr id="847" name="Google Shape;847;p46"/>
          <p:cNvSpPr txBox="1"/>
          <p:nvPr>
            <p:ph idx="1" type="body"/>
          </p:nvPr>
        </p:nvSpPr>
        <p:spPr>
          <a:xfrm>
            <a:off x="156411" y="1455827"/>
            <a:ext cx="11689724" cy="5125448"/>
          </a:xfrm>
          <a:prstGeom prst="rect">
            <a:avLst/>
          </a:prstGeom>
          <a:noFill/>
          <a:ln>
            <a:noFill/>
          </a:ln>
        </p:spPr>
        <p:txBody>
          <a:bodyPr anchorCtr="0" anchor="t" bIns="45700" lIns="91425" spcFirstLastPara="1" rIns="91425" wrap="square" tIns="45700">
            <a:normAutofit fontScale="85000" lnSpcReduction="10000"/>
          </a:bodyPr>
          <a:lstStyle/>
          <a:p>
            <a:pPr indent="-342866" lvl="0" marL="342866" rtl="0" algn="l">
              <a:lnSpc>
                <a:spcPct val="120000"/>
              </a:lnSpc>
              <a:spcBef>
                <a:spcPts val="0"/>
              </a:spcBef>
              <a:spcAft>
                <a:spcPts val="0"/>
              </a:spcAft>
              <a:buSzPct val="75000"/>
              <a:buNone/>
            </a:pPr>
            <a:r>
              <a:rPr b="1" lang="ru-RU" sz="2700">
                <a:latin typeface="Times New Roman"/>
                <a:ea typeface="Times New Roman"/>
                <a:cs typeface="Times New Roman"/>
                <a:sym typeface="Times New Roman"/>
              </a:rPr>
              <a:t>КТП здійснюється на основі:</a:t>
            </a:r>
            <a:endParaRPr/>
          </a:p>
          <a:p>
            <a:pPr indent="-342866" lvl="0" marL="342866" rtl="0" algn="l">
              <a:lnSpc>
                <a:spcPct val="120000"/>
              </a:lnSpc>
              <a:spcBef>
                <a:spcPts val="459"/>
              </a:spcBef>
              <a:spcAft>
                <a:spcPts val="0"/>
              </a:spcAft>
              <a:buSzPct val="75000"/>
              <a:buFont typeface="Noto Sans Symbols"/>
              <a:buChar char="✔"/>
            </a:pPr>
            <a:r>
              <a:rPr b="1" lang="ru-RU" sz="2700">
                <a:latin typeface="Times New Roman"/>
                <a:ea typeface="Times New Roman"/>
                <a:cs typeface="Times New Roman"/>
                <a:sym typeface="Times New Roman"/>
              </a:rPr>
              <a:t>  </a:t>
            </a:r>
            <a:r>
              <a:rPr lang="ru-RU" sz="2700">
                <a:latin typeface="Times New Roman"/>
                <a:ea typeface="Times New Roman"/>
                <a:cs typeface="Times New Roman"/>
                <a:sym typeface="Times New Roman"/>
              </a:rPr>
              <a:t>навчальних планів ЗНЗ та структури навчального року;</a:t>
            </a:r>
            <a:endParaRPr/>
          </a:p>
          <a:p>
            <a:pPr indent="-342866" lvl="0" marL="342866" rtl="0" algn="l">
              <a:lnSpc>
                <a:spcPct val="120000"/>
              </a:lnSpc>
              <a:spcBef>
                <a:spcPts val="459"/>
              </a:spcBef>
              <a:spcAft>
                <a:spcPts val="0"/>
              </a:spcAft>
              <a:buSzPct val="75000"/>
              <a:buFont typeface="Noto Sans Symbols"/>
              <a:buChar char="✔"/>
            </a:pPr>
            <a:r>
              <a:rPr lang="ru-RU" sz="2700">
                <a:latin typeface="Times New Roman"/>
                <a:ea typeface="Times New Roman"/>
                <a:cs typeface="Times New Roman"/>
                <a:sym typeface="Times New Roman"/>
              </a:rPr>
              <a:t>  чинних навчальних програм; </a:t>
            </a:r>
            <a:endParaRPr sz="2700">
              <a:latin typeface="Times New Roman"/>
              <a:ea typeface="Times New Roman"/>
              <a:cs typeface="Times New Roman"/>
              <a:sym typeface="Times New Roman"/>
            </a:endParaRPr>
          </a:p>
          <a:p>
            <a:pPr indent="-342866" lvl="0" marL="342866" rtl="0" algn="l">
              <a:lnSpc>
                <a:spcPct val="120000"/>
              </a:lnSpc>
              <a:spcBef>
                <a:spcPts val="459"/>
              </a:spcBef>
              <a:spcAft>
                <a:spcPts val="0"/>
              </a:spcAft>
              <a:buSzPct val="75000"/>
              <a:buFont typeface="Noto Sans Symbols"/>
              <a:buChar char="✔"/>
            </a:pPr>
            <a:r>
              <a:rPr lang="ru-RU" sz="2700">
                <a:latin typeface="Times New Roman"/>
                <a:ea typeface="Times New Roman"/>
                <a:cs typeface="Times New Roman"/>
                <a:sym typeface="Times New Roman"/>
              </a:rPr>
              <a:t>  підручників;</a:t>
            </a:r>
            <a:endParaRPr/>
          </a:p>
          <a:p>
            <a:pPr indent="-342866" lvl="0" marL="342866" rtl="0" algn="l">
              <a:lnSpc>
                <a:spcPct val="120000"/>
              </a:lnSpc>
              <a:spcBef>
                <a:spcPts val="459"/>
              </a:spcBef>
              <a:spcAft>
                <a:spcPts val="0"/>
              </a:spcAft>
              <a:buSzPct val="75000"/>
              <a:buFont typeface="Noto Sans Symbols"/>
              <a:buChar char="✔"/>
            </a:pPr>
            <a:r>
              <a:rPr lang="ru-RU" sz="2700">
                <a:latin typeface="Times New Roman"/>
                <a:ea typeface="Times New Roman"/>
                <a:cs typeface="Times New Roman"/>
                <a:sym typeface="Times New Roman"/>
              </a:rPr>
              <a:t>  календаря.</a:t>
            </a:r>
            <a:endParaRPr/>
          </a:p>
          <a:p>
            <a:pPr indent="-457155" lvl="1" marL="457155" rtl="0" algn="l">
              <a:lnSpc>
                <a:spcPct val="120000"/>
              </a:lnSpc>
              <a:spcBef>
                <a:spcPts val="459"/>
              </a:spcBef>
              <a:spcAft>
                <a:spcPts val="0"/>
              </a:spcAft>
              <a:buClr>
                <a:schemeClr val="lt2"/>
              </a:buClr>
              <a:buSzPct val="75000"/>
              <a:buFont typeface="Noto Sans Symbols"/>
              <a:buChar char="⮚"/>
            </a:pPr>
            <a:r>
              <a:rPr b="1" lang="ru-RU" sz="2700">
                <a:latin typeface="Times New Roman"/>
                <a:ea typeface="Times New Roman"/>
                <a:cs typeface="Times New Roman"/>
                <a:sym typeface="Times New Roman"/>
              </a:rPr>
              <a:t>Календарно-тематичне та поурочне планування </a:t>
            </a:r>
            <a:r>
              <a:rPr lang="ru-RU" sz="2700">
                <a:latin typeface="Times New Roman"/>
                <a:ea typeface="Times New Roman"/>
                <a:cs typeface="Times New Roman"/>
                <a:sym typeface="Times New Roman"/>
              </a:rPr>
              <a:t>здійснюється вчителем у довільній формі, у тому числі з використанням друкованих  чи електронних джерел тощо.</a:t>
            </a:r>
            <a:endParaRPr/>
          </a:p>
          <a:p>
            <a:pPr indent="-457155" lvl="1" marL="457155" rtl="0" algn="l">
              <a:lnSpc>
                <a:spcPct val="120000"/>
              </a:lnSpc>
              <a:spcBef>
                <a:spcPts val="459"/>
              </a:spcBef>
              <a:spcAft>
                <a:spcPts val="0"/>
              </a:spcAft>
              <a:buClr>
                <a:schemeClr val="lt2"/>
              </a:buClr>
              <a:buSzPct val="75000"/>
              <a:buFont typeface="Noto Sans Symbols"/>
              <a:buChar char="⮚"/>
            </a:pPr>
            <a:r>
              <a:rPr lang="ru-RU" sz="2700">
                <a:latin typeface="Times New Roman"/>
                <a:ea typeface="Times New Roman"/>
                <a:cs typeface="Times New Roman"/>
                <a:sym typeface="Times New Roman"/>
              </a:rPr>
              <a:t>Формат, обсяг, структура, зміст та оформлення </a:t>
            </a:r>
            <a:r>
              <a:rPr b="1" lang="ru-RU" sz="2700">
                <a:latin typeface="Times New Roman"/>
                <a:ea typeface="Times New Roman"/>
                <a:cs typeface="Times New Roman"/>
                <a:sym typeface="Times New Roman"/>
              </a:rPr>
              <a:t>календарно-тематичних планів та поурочних планів-конспектів </a:t>
            </a:r>
            <a:r>
              <a:rPr lang="ru-RU" sz="2700">
                <a:latin typeface="Times New Roman"/>
                <a:ea typeface="Times New Roman"/>
                <a:cs typeface="Times New Roman"/>
                <a:sym typeface="Times New Roman"/>
              </a:rPr>
              <a:t>є індивідуальною справою учителя.</a:t>
            </a:r>
            <a:endParaRPr/>
          </a:p>
          <a:p>
            <a:pPr indent="-457155" lvl="1" marL="457155" rtl="0" algn="l">
              <a:lnSpc>
                <a:spcPct val="120000"/>
              </a:lnSpc>
              <a:spcBef>
                <a:spcPts val="459"/>
              </a:spcBef>
              <a:spcAft>
                <a:spcPts val="0"/>
              </a:spcAft>
              <a:buClr>
                <a:schemeClr val="lt2"/>
              </a:buClr>
              <a:buSzPct val="75000"/>
              <a:buFont typeface="Noto Sans Symbols"/>
              <a:buChar char="⮚"/>
            </a:pPr>
            <a:r>
              <a:rPr lang="ru-RU" sz="2700">
                <a:latin typeface="Times New Roman"/>
                <a:ea typeface="Times New Roman"/>
                <a:cs typeface="Times New Roman"/>
                <a:sym typeface="Times New Roman"/>
              </a:rPr>
              <a:t>Учитель може переносити теми уроків відповідно до того, як учні засвоїли навчальний матеріал, визначити кількість годин на вивчення окремих тем.</a:t>
            </a:r>
            <a:endParaRPr/>
          </a:p>
          <a:p>
            <a:pPr indent="-229518" lvl="1" marL="342866" rtl="0" algn="l">
              <a:lnSpc>
                <a:spcPct val="120000"/>
              </a:lnSpc>
              <a:spcBef>
                <a:spcPts val="476"/>
              </a:spcBef>
              <a:spcAft>
                <a:spcPts val="0"/>
              </a:spcAft>
              <a:buClr>
                <a:schemeClr val="lt2"/>
              </a:buClr>
              <a:buSzPct val="75000"/>
              <a:buFont typeface="Noto Sans Symbols"/>
              <a:buNone/>
            </a:pPr>
            <a:r>
              <a:t/>
            </a:r>
            <a:endParaRPr/>
          </a:p>
          <a:p>
            <a:pPr indent="-229518" lvl="1" marL="342866" rtl="0" algn="l">
              <a:lnSpc>
                <a:spcPct val="120000"/>
              </a:lnSpc>
              <a:spcBef>
                <a:spcPts val="476"/>
              </a:spcBef>
              <a:spcAft>
                <a:spcPts val="0"/>
              </a:spcAft>
              <a:buClr>
                <a:schemeClr val="lt2"/>
              </a:buClr>
              <a:buSzPct val="75000"/>
              <a:buFont typeface="Noto Sans Symbols"/>
              <a:buNone/>
            </a:pPr>
            <a:r>
              <a:t/>
            </a:r>
            <a:endParaRPr/>
          </a:p>
          <a:p>
            <a:pPr indent="-19015" lvl="0" marL="342866" rtl="0" algn="l">
              <a:lnSpc>
                <a:spcPct val="120000"/>
              </a:lnSpc>
              <a:spcBef>
                <a:spcPts val="1360"/>
              </a:spcBef>
              <a:spcAft>
                <a:spcPts val="0"/>
              </a:spcAft>
              <a:buSzPct val="75000"/>
              <a:buFont typeface="Noto Sans Symbols"/>
              <a:buNone/>
            </a:pPr>
            <a:r>
              <a:t/>
            </a:r>
            <a:endParaRPr b="1" sz="8000"/>
          </a:p>
          <a:p>
            <a:pPr indent="-19015" lvl="0" marL="342866" rtl="0" algn="l">
              <a:lnSpc>
                <a:spcPct val="120000"/>
              </a:lnSpc>
              <a:spcBef>
                <a:spcPts val="1360"/>
              </a:spcBef>
              <a:spcAft>
                <a:spcPts val="0"/>
              </a:spcAft>
              <a:buSzPct val="75000"/>
              <a:buFont typeface="Noto Sans Symbols"/>
              <a:buNone/>
            </a:pPr>
            <a:r>
              <a:t/>
            </a:r>
            <a:endParaRPr b="1" sz="8000"/>
          </a:p>
          <a:p>
            <a:pPr indent="-51400" lvl="0" marL="342866" rtl="0" algn="l">
              <a:lnSpc>
                <a:spcPct val="120000"/>
              </a:lnSpc>
              <a:spcBef>
                <a:spcPts val="1224"/>
              </a:spcBef>
              <a:spcAft>
                <a:spcPts val="0"/>
              </a:spcAft>
              <a:buSzPct val="75000"/>
              <a:buFont typeface="Noto Sans Symbols"/>
              <a:buNone/>
            </a:pPr>
            <a:r>
              <a:t/>
            </a:r>
            <a:endParaRPr sz="7200"/>
          </a:p>
          <a:p>
            <a:pPr indent="-116170" lvl="0" marL="342866" rtl="0" algn="l">
              <a:lnSpc>
                <a:spcPct val="120000"/>
              </a:lnSpc>
              <a:spcBef>
                <a:spcPts val="952"/>
              </a:spcBef>
              <a:spcAft>
                <a:spcPts val="0"/>
              </a:spcAft>
              <a:buSzPct val="75000"/>
              <a:buNone/>
            </a:pPr>
            <a:r>
              <a:t/>
            </a:r>
            <a:endParaRPr sz="5600"/>
          </a:p>
          <a:p>
            <a:pPr indent="-116170" lvl="0" marL="342866" rtl="0" algn="l">
              <a:lnSpc>
                <a:spcPct val="120000"/>
              </a:lnSpc>
              <a:spcBef>
                <a:spcPts val="952"/>
              </a:spcBef>
              <a:spcAft>
                <a:spcPts val="0"/>
              </a:spcAft>
              <a:buSzPct val="75000"/>
              <a:buFont typeface="Noto Sans Symbols"/>
              <a:buNone/>
            </a:pPr>
            <a:r>
              <a:t/>
            </a:r>
            <a:endParaRPr sz="5600"/>
          </a:p>
          <a:p>
            <a:pPr indent="-116170" lvl="0" marL="342866" rtl="0" algn="l">
              <a:lnSpc>
                <a:spcPct val="120000"/>
              </a:lnSpc>
              <a:spcBef>
                <a:spcPts val="952"/>
              </a:spcBef>
              <a:spcAft>
                <a:spcPts val="0"/>
              </a:spcAft>
              <a:buSzPct val="75000"/>
              <a:buNone/>
            </a:pPr>
            <a:r>
              <a:t/>
            </a:r>
            <a:endParaRPr sz="5600"/>
          </a:p>
          <a:p>
            <a:pPr indent="-164748" lvl="0" marL="342866" rtl="0" algn="l">
              <a:lnSpc>
                <a:spcPct val="120000"/>
              </a:lnSpc>
              <a:spcBef>
                <a:spcPts val="748"/>
              </a:spcBef>
              <a:spcAft>
                <a:spcPts val="0"/>
              </a:spcAft>
              <a:buSzPct val="75000"/>
              <a:buNone/>
            </a:pPr>
            <a:r>
              <a:t/>
            </a:r>
            <a:endParaRPr sz="4400"/>
          </a:p>
          <a:p>
            <a:pPr indent="-164748" lvl="0" marL="342866" rtl="0" algn="l">
              <a:lnSpc>
                <a:spcPct val="120000"/>
              </a:lnSpc>
              <a:spcBef>
                <a:spcPts val="748"/>
              </a:spcBef>
              <a:spcAft>
                <a:spcPts val="0"/>
              </a:spcAft>
              <a:buSzPct val="75000"/>
              <a:buNone/>
            </a:pPr>
            <a:r>
              <a:t/>
            </a:r>
            <a:endParaRPr sz="4400"/>
          </a:p>
          <a:p>
            <a:pPr indent="-164748" lvl="0" marL="342866" rtl="0" algn="l">
              <a:lnSpc>
                <a:spcPct val="120000"/>
              </a:lnSpc>
              <a:spcBef>
                <a:spcPts val="748"/>
              </a:spcBef>
              <a:spcAft>
                <a:spcPts val="0"/>
              </a:spcAft>
              <a:buSzPct val="75000"/>
              <a:buNone/>
            </a:pPr>
            <a:r>
              <a:t/>
            </a:r>
            <a:endParaRPr sz="44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1" name="Shape 851"/>
        <p:cNvGrpSpPr/>
        <p:nvPr/>
      </p:nvGrpSpPr>
      <p:grpSpPr>
        <a:xfrm>
          <a:off x="0" y="0"/>
          <a:ext cx="0" cy="0"/>
          <a:chOff x="0" y="0"/>
          <a:chExt cx="0" cy="0"/>
        </a:xfrm>
      </p:grpSpPr>
      <p:sp>
        <p:nvSpPr>
          <p:cNvPr id="852" name="Google Shape;852;p47"/>
          <p:cNvSpPr txBox="1"/>
          <p:nvPr>
            <p:ph type="title"/>
          </p:nvPr>
        </p:nvSpPr>
        <p:spPr>
          <a:xfrm>
            <a:off x="2601780" y="419578"/>
            <a:ext cx="8193001" cy="70218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a:solidFill>
                  <a:srgbClr val="3A5B6E"/>
                </a:solidFill>
                <a:latin typeface="Times New Roman"/>
                <a:ea typeface="Times New Roman"/>
                <a:cs typeface="Times New Roman"/>
                <a:sym typeface="Times New Roman"/>
              </a:rPr>
              <a:t>Навчальна література</a:t>
            </a:r>
            <a:endParaRPr b="1">
              <a:solidFill>
                <a:srgbClr val="3A5B6E"/>
              </a:solidFill>
              <a:latin typeface="Times New Roman"/>
              <a:ea typeface="Times New Roman"/>
              <a:cs typeface="Times New Roman"/>
              <a:sym typeface="Times New Roman"/>
            </a:endParaRPr>
          </a:p>
        </p:txBody>
      </p:sp>
      <p:sp>
        <p:nvSpPr>
          <p:cNvPr id="853" name="Google Shape;853;p47"/>
          <p:cNvSpPr txBox="1"/>
          <p:nvPr>
            <p:ph idx="1" type="body"/>
          </p:nvPr>
        </p:nvSpPr>
        <p:spPr>
          <a:xfrm>
            <a:off x="180474" y="1262016"/>
            <a:ext cx="11839077" cy="5487701"/>
          </a:xfrm>
          <a:prstGeom prst="rect">
            <a:avLst/>
          </a:prstGeom>
          <a:noFill/>
          <a:ln>
            <a:noFill/>
          </a:ln>
        </p:spPr>
        <p:txBody>
          <a:bodyPr anchorCtr="0" anchor="t" bIns="45700" lIns="91425" spcFirstLastPara="1" rIns="91425" wrap="square" tIns="45700">
            <a:normAutofit/>
          </a:bodyPr>
          <a:lstStyle/>
          <a:p>
            <a:pPr indent="-342866" lvl="0" marL="342866" rtl="0" algn="l">
              <a:spcBef>
                <a:spcPts val="0"/>
              </a:spcBef>
              <a:spcAft>
                <a:spcPts val="0"/>
              </a:spcAft>
              <a:buSzPts val="1800"/>
              <a:buChar char="■"/>
            </a:pPr>
            <a:r>
              <a:rPr lang="ru-RU" sz="2400">
                <a:latin typeface="Times New Roman"/>
                <a:ea typeface="Times New Roman"/>
                <a:cs typeface="Times New Roman"/>
                <a:sym typeface="Times New Roman"/>
              </a:rPr>
              <a:t>ЗЗСО можуть використовувати лише навчальну літературу, що має гриф Міністерства освіти і науки України</a:t>
            </a:r>
            <a:endParaRPr/>
          </a:p>
          <a:p>
            <a:pPr indent="-342866" lvl="0" marL="342866" rtl="0" algn="ctr">
              <a:spcBef>
                <a:spcPts val="380"/>
              </a:spcBef>
              <a:spcAft>
                <a:spcPts val="0"/>
              </a:spcAft>
              <a:buSzPts val="1425"/>
              <a:buNone/>
            </a:pPr>
            <a:r>
              <a:rPr b="1" lang="ru-RU" sz="1900">
                <a:latin typeface="Times New Roman"/>
                <a:ea typeface="Times New Roman"/>
                <a:cs typeface="Times New Roman"/>
                <a:sym typeface="Times New Roman"/>
              </a:rPr>
              <a:t>АБО</a:t>
            </a:r>
            <a:endParaRPr sz="1900">
              <a:latin typeface="Times New Roman"/>
              <a:ea typeface="Times New Roman"/>
              <a:cs typeface="Times New Roman"/>
              <a:sym typeface="Times New Roman"/>
            </a:endParaRPr>
          </a:p>
          <a:p>
            <a:pPr indent="-342866" lvl="0" marL="342866" rtl="0" algn="l">
              <a:spcBef>
                <a:spcPts val="480"/>
              </a:spcBef>
              <a:spcAft>
                <a:spcPts val="0"/>
              </a:spcAft>
              <a:buSzPts val="1800"/>
              <a:buChar char="■"/>
            </a:pPr>
            <a:r>
              <a:rPr lang="ru-RU" sz="2400">
                <a:latin typeface="Times New Roman"/>
                <a:ea typeface="Times New Roman"/>
                <a:cs typeface="Times New Roman"/>
                <a:sym typeface="Times New Roman"/>
              </a:rPr>
              <a:t>Висновок </a:t>
            </a:r>
            <a:r>
              <a:rPr i="1" lang="ru-RU" sz="2400" u="sng">
                <a:latin typeface="Times New Roman"/>
                <a:ea typeface="Times New Roman"/>
                <a:cs typeface="Times New Roman"/>
                <a:sym typeface="Times New Roman"/>
              </a:rPr>
              <a:t>“Схвалено для використання в ЗЗСО” </a:t>
            </a:r>
            <a:r>
              <a:rPr lang="ru-RU" sz="2400">
                <a:latin typeface="Times New Roman"/>
                <a:ea typeface="Times New Roman"/>
                <a:cs typeface="Times New Roman"/>
                <a:sym typeface="Times New Roman"/>
              </a:rPr>
              <a:t>відповідною комісією Науково-методичної ради МОНУ</a:t>
            </a:r>
            <a:endParaRPr/>
          </a:p>
          <a:p>
            <a:pPr indent="-342866" lvl="0" marL="342866" rtl="0" algn="l">
              <a:spcBef>
                <a:spcPts val="480"/>
              </a:spcBef>
              <a:spcAft>
                <a:spcPts val="0"/>
              </a:spcAft>
              <a:buSzPts val="1800"/>
              <a:buNone/>
            </a:pPr>
            <a:r>
              <a:t/>
            </a:r>
            <a:endParaRPr sz="2400">
              <a:latin typeface="Times New Roman"/>
              <a:ea typeface="Times New Roman"/>
              <a:cs typeface="Times New Roman"/>
              <a:sym typeface="Times New Roman"/>
            </a:endParaRPr>
          </a:p>
          <a:p>
            <a:pPr indent="-342866" lvl="0" marL="342866" rtl="0" algn="l">
              <a:spcBef>
                <a:spcPts val="480"/>
              </a:spcBef>
              <a:spcAft>
                <a:spcPts val="0"/>
              </a:spcAft>
              <a:buSzPts val="1800"/>
              <a:buChar char="■"/>
            </a:pPr>
            <a:r>
              <a:rPr lang="ru-RU" sz="2400">
                <a:latin typeface="Times New Roman"/>
                <a:ea typeface="Times New Roman"/>
                <a:cs typeface="Times New Roman"/>
                <a:sym typeface="Times New Roman"/>
              </a:rPr>
              <a:t>переліки навчальної літератури та навчальних програм, рекомендованих Міністерством освіти і науки України для використання в освітньому процесі закладів освіти у 2021/2022 навчальному році” (</a:t>
            </a:r>
            <a:r>
              <a:rPr b="1" lang="ru-RU" sz="2400">
                <a:latin typeface="Times New Roman"/>
                <a:ea typeface="Times New Roman"/>
                <a:cs typeface="Times New Roman"/>
                <a:sym typeface="Times New Roman"/>
              </a:rPr>
              <a:t>лист МОН від 09.08.2021 № 1/9-404</a:t>
            </a:r>
            <a:r>
              <a:rPr lang="ru-RU" sz="2400">
                <a:latin typeface="Times New Roman"/>
                <a:ea typeface="Times New Roman"/>
                <a:cs typeface="Times New Roman"/>
                <a:sym typeface="Times New Roman"/>
              </a:rPr>
              <a:t>)</a:t>
            </a:r>
            <a:endParaRPr b="1" sz="2400">
              <a:latin typeface="Times New Roman"/>
              <a:ea typeface="Times New Roman"/>
              <a:cs typeface="Times New Roman"/>
              <a:sym typeface="Times New Roman"/>
            </a:endParaRPr>
          </a:p>
          <a:p>
            <a:pPr indent="0" lvl="0" marL="0" rtl="0" algn="l">
              <a:spcBef>
                <a:spcPts val="480"/>
              </a:spcBef>
              <a:spcAft>
                <a:spcPts val="0"/>
              </a:spcAft>
              <a:buSzPts val="1800"/>
              <a:buNone/>
            </a:pPr>
            <a:r>
              <a:rPr lang="ru-RU" sz="2400">
                <a:latin typeface="Times New Roman"/>
                <a:ea typeface="Times New Roman"/>
                <a:cs typeface="Times New Roman"/>
                <a:sym typeface="Times New Roman"/>
              </a:rPr>
              <a:t>доступний на офіційному сайті МОНУ та на веб-сайті ДНУ «Інститут модернізації змісту освіти»</a:t>
            </a:r>
            <a:endParaRPr/>
          </a:p>
          <a:p>
            <a:pPr indent="0" lvl="0" marL="0" rtl="0" algn="ctr">
              <a:spcBef>
                <a:spcPts val="480"/>
              </a:spcBef>
              <a:spcAft>
                <a:spcPts val="0"/>
              </a:spcAft>
              <a:buSzPts val="1800"/>
              <a:buNone/>
            </a:pPr>
            <a:r>
              <a:rPr lang="ru-RU" sz="2400" u="sng">
                <a:solidFill>
                  <a:schemeClr val="hlink"/>
                </a:solidFill>
                <a:hlinkClick r:id="rId3"/>
              </a:rPr>
              <a:t> https://imzo.gov.ua/pidruchniki/elektronni-versiyi-pidruchnikiv/</a:t>
            </a:r>
            <a:endParaRPr sz="2400"/>
          </a:p>
          <a:p>
            <a:pPr indent="0" lvl="0" marL="0" rtl="0" algn="ctr">
              <a:spcBef>
                <a:spcPts val="480"/>
              </a:spcBef>
              <a:spcAft>
                <a:spcPts val="0"/>
              </a:spcAft>
              <a:buSzPts val="1800"/>
              <a:buNone/>
            </a:pPr>
            <a:r>
              <a:rPr lang="ru-RU" sz="2400" u="sng">
                <a:solidFill>
                  <a:srgbClr val="0070C0"/>
                </a:solidFill>
                <a:hlinkClick r:id="rId4">
                  <a:extLst>
                    <a:ext uri="{A12FA001-AC4F-418D-AE19-62706E023703}">
                      <ahyp:hlinkClr val="tx"/>
                    </a:ext>
                  </a:extLst>
                </a:hlinkClick>
              </a:rPr>
              <a:t>https://lib.imzo.gov.ua</a:t>
            </a:r>
            <a:endParaRPr sz="2400">
              <a:solidFill>
                <a:srgbClr val="0070C0"/>
              </a:solidFill>
            </a:endParaRPr>
          </a:p>
          <a:p>
            <a:pPr indent="0" lvl="0" marL="0" rtl="0" algn="l">
              <a:spcBef>
                <a:spcPts val="480"/>
              </a:spcBef>
              <a:spcAft>
                <a:spcPts val="0"/>
              </a:spcAft>
              <a:buSzPts val="1800"/>
              <a:buNone/>
            </a:pPr>
            <a:r>
              <a:t/>
            </a:r>
            <a:endParaRPr sz="2400">
              <a:solidFill>
                <a:srgbClr val="0070C0"/>
              </a:solidFill>
            </a:endParaRPr>
          </a:p>
          <a:p>
            <a:pPr indent="0" lvl="0" marL="0" rtl="0" algn="l">
              <a:spcBef>
                <a:spcPts val="480"/>
              </a:spcBef>
              <a:spcAft>
                <a:spcPts val="0"/>
              </a:spcAft>
              <a:buSzPts val="1800"/>
              <a:buNone/>
            </a:pPr>
            <a:r>
              <a:t/>
            </a:r>
            <a:endParaRPr sz="2400">
              <a:solidFill>
                <a:srgbClr val="0070C0"/>
              </a:solidFill>
            </a:endParaRPr>
          </a:p>
          <a:p>
            <a:pPr indent="0" lvl="0" marL="0" rtl="0" algn="l">
              <a:spcBef>
                <a:spcPts val="480"/>
              </a:spcBef>
              <a:spcAft>
                <a:spcPts val="0"/>
              </a:spcAft>
              <a:buSzPts val="1800"/>
              <a:buNone/>
            </a:pPr>
            <a:r>
              <a:t/>
            </a:r>
            <a:endParaRPr sz="2400">
              <a:solidFill>
                <a:srgbClr val="0070C0"/>
              </a:solidFill>
            </a:endParaRPr>
          </a:p>
          <a:p>
            <a:pPr indent="0" lvl="0" marL="0" rtl="0" algn="l">
              <a:spcBef>
                <a:spcPts val="480"/>
              </a:spcBef>
              <a:spcAft>
                <a:spcPts val="0"/>
              </a:spcAft>
              <a:buSzPts val="1800"/>
              <a:buNone/>
            </a:pPr>
            <a:r>
              <a:t/>
            </a:r>
            <a:endParaRPr sz="2400"/>
          </a:p>
          <a:p>
            <a:pPr indent="-228565" lvl="0" marL="342866" rtl="0" algn="l">
              <a:spcBef>
                <a:spcPts val="480"/>
              </a:spcBef>
              <a:spcAft>
                <a:spcPts val="0"/>
              </a:spcAft>
              <a:buSzPts val="1800"/>
              <a:buNone/>
            </a:pPr>
            <a:r>
              <a:t/>
            </a:r>
            <a:endParaRPr sz="2400"/>
          </a:p>
          <a:p>
            <a:pPr indent="-228565" lvl="0" marL="342866" rtl="0" algn="l">
              <a:spcBef>
                <a:spcPts val="480"/>
              </a:spcBef>
              <a:spcAft>
                <a:spcPts val="0"/>
              </a:spcAft>
              <a:buSzPts val="1800"/>
              <a:buNone/>
            </a:pPr>
            <a:r>
              <a:t/>
            </a:r>
            <a:endParaRPr sz="2400">
              <a:latin typeface="Times New Roman"/>
              <a:ea typeface="Times New Roman"/>
              <a:cs typeface="Times New Roman"/>
              <a:sym typeface="Times New Roman"/>
            </a:endParaRPr>
          </a:p>
          <a:p>
            <a:pPr indent="-190465" lvl="0" marL="342866" rtl="0" algn="l">
              <a:spcBef>
                <a:spcPts val="640"/>
              </a:spcBef>
              <a:spcAft>
                <a:spcPts val="0"/>
              </a:spcAft>
              <a:buSzPts val="2400"/>
              <a:buNone/>
            </a:pPr>
            <a:r>
              <a:t/>
            </a:r>
            <a:endParaRPr>
              <a:latin typeface="Times New Roman"/>
              <a:ea typeface="Times New Roman"/>
              <a:cs typeface="Times New Roman"/>
              <a:sym typeface="Times New Roman"/>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7" name="Shape 857"/>
        <p:cNvGrpSpPr/>
        <p:nvPr/>
      </p:nvGrpSpPr>
      <p:grpSpPr>
        <a:xfrm>
          <a:off x="0" y="0"/>
          <a:ext cx="0" cy="0"/>
          <a:chOff x="0" y="0"/>
          <a:chExt cx="0" cy="0"/>
        </a:xfrm>
      </p:grpSpPr>
      <p:sp>
        <p:nvSpPr>
          <p:cNvPr id="858" name="Google Shape;858;p48"/>
          <p:cNvSpPr txBox="1"/>
          <p:nvPr>
            <p:ph type="title"/>
          </p:nvPr>
        </p:nvSpPr>
        <p:spPr>
          <a:xfrm>
            <a:off x="2385211" y="383483"/>
            <a:ext cx="8193001" cy="70218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a:solidFill>
                  <a:srgbClr val="3A5B6E"/>
                </a:solidFill>
                <a:latin typeface="Times New Roman"/>
                <a:ea typeface="Times New Roman"/>
                <a:cs typeface="Times New Roman"/>
                <a:sym typeface="Times New Roman"/>
              </a:rPr>
              <a:t>Навчальна література</a:t>
            </a:r>
            <a:endParaRPr b="1">
              <a:solidFill>
                <a:srgbClr val="3A5B6E"/>
              </a:solidFill>
              <a:latin typeface="Times New Roman"/>
              <a:ea typeface="Times New Roman"/>
              <a:cs typeface="Times New Roman"/>
              <a:sym typeface="Times New Roman"/>
            </a:endParaRPr>
          </a:p>
        </p:txBody>
      </p:sp>
      <p:sp>
        <p:nvSpPr>
          <p:cNvPr id="859" name="Google Shape;859;p48"/>
          <p:cNvSpPr/>
          <p:nvPr/>
        </p:nvSpPr>
        <p:spPr>
          <a:xfrm>
            <a:off x="148390" y="1294349"/>
            <a:ext cx="11919284" cy="96949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ru-RU" sz="1900">
                <a:solidFill>
                  <a:schemeClr val="dk1"/>
                </a:solidFill>
                <a:latin typeface="Arial"/>
                <a:ea typeface="Arial"/>
                <a:cs typeface="Arial"/>
                <a:sym typeface="Arial"/>
              </a:rPr>
              <a:t>ПОСИЛАННЯ НА ПЕРЕЛІК З ПРИРОДОЗНАВСТВА</a:t>
            </a:r>
            <a:endParaRPr sz="1900">
              <a:solidFill>
                <a:schemeClr val="dk1"/>
              </a:solidFill>
              <a:latin typeface="Arial"/>
              <a:ea typeface="Arial"/>
              <a:cs typeface="Arial"/>
              <a:sym typeface="Arial"/>
            </a:endParaRPr>
          </a:p>
          <a:p>
            <a:pPr indent="0" lvl="0" marL="0" marR="0" rtl="0" algn="ctr">
              <a:spcBef>
                <a:spcPts val="0"/>
              </a:spcBef>
              <a:spcAft>
                <a:spcPts val="0"/>
              </a:spcAft>
              <a:buNone/>
            </a:pPr>
            <a:r>
              <a:rPr lang="ru-RU" sz="1900" u="sng">
                <a:solidFill>
                  <a:schemeClr val="dk1"/>
                </a:solidFill>
                <a:latin typeface="Arial"/>
                <a:ea typeface="Arial"/>
                <a:cs typeface="Arial"/>
                <a:sym typeface="Arial"/>
                <a:hlinkClick r:id="rId3">
                  <a:extLst>
                    <a:ext uri="{A12FA001-AC4F-418D-AE19-62706E023703}">
                      <ahyp:hlinkClr val="tx"/>
                    </a:ext>
                  </a:extLst>
                </a:hlinkClick>
              </a:rPr>
              <a:t>https://docs.google.com/spreadsheets/d/16NyRYEKgeQ4T5BE68La-s2gn0q2MPyIWSWx-Vdw-zmA/edit#gid=1491719953</a:t>
            </a:r>
            <a:endParaRPr sz="1900">
              <a:solidFill>
                <a:schemeClr val="dk1"/>
              </a:solidFill>
              <a:latin typeface="Arial"/>
              <a:ea typeface="Arial"/>
              <a:cs typeface="Arial"/>
              <a:sym typeface="Arial"/>
            </a:endParaRPr>
          </a:p>
        </p:txBody>
      </p:sp>
      <p:sp>
        <p:nvSpPr>
          <p:cNvPr id="860" name="Google Shape;860;p48"/>
          <p:cNvSpPr/>
          <p:nvPr/>
        </p:nvSpPr>
        <p:spPr>
          <a:xfrm>
            <a:off x="272716" y="2560623"/>
            <a:ext cx="11919284" cy="126188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ru-RU" sz="1900">
                <a:solidFill>
                  <a:schemeClr val="dk1"/>
                </a:solidFill>
                <a:latin typeface="Arial"/>
                <a:ea typeface="Arial"/>
                <a:cs typeface="Arial"/>
                <a:sym typeface="Arial"/>
              </a:rPr>
              <a:t>ПОСИЛАННЯ НА ПЕРЕЛІК З ХІМІЇ</a:t>
            </a:r>
            <a:endParaRPr/>
          </a:p>
          <a:p>
            <a:pPr indent="0" lvl="0" marL="0" marR="0" rtl="0" algn="ctr">
              <a:spcBef>
                <a:spcPts val="0"/>
              </a:spcBef>
              <a:spcAft>
                <a:spcPts val="0"/>
              </a:spcAft>
              <a:buNone/>
            </a:pPr>
            <a:r>
              <a:rPr lang="ru-RU" sz="1900" u="sng">
                <a:solidFill>
                  <a:schemeClr val="dk1"/>
                </a:solidFill>
                <a:latin typeface="Arial"/>
                <a:ea typeface="Arial"/>
                <a:cs typeface="Arial"/>
                <a:sym typeface="Arial"/>
                <a:hlinkClick r:id="rId4">
                  <a:extLst>
                    <a:ext uri="{A12FA001-AC4F-418D-AE19-62706E023703}">
                      <ahyp:hlinkClr val="tx"/>
                    </a:ext>
                  </a:extLst>
                </a:hlinkClick>
              </a:rPr>
              <a:t>https://docs.google.com/spreadsheets/d/16NyRYEKgeQ4T5BE68La-s2gn0q2MPyIWSWx-Vdw-zmA/edit#gid=511042534</a:t>
            </a:r>
            <a:endParaRPr sz="1900">
              <a:solidFill>
                <a:schemeClr val="dk1"/>
              </a:solidFill>
              <a:latin typeface="Arial"/>
              <a:ea typeface="Arial"/>
              <a:cs typeface="Arial"/>
              <a:sym typeface="Arial"/>
            </a:endParaRPr>
          </a:p>
          <a:p>
            <a:pPr indent="0" lvl="0" marL="0" marR="0" rtl="0" algn="ctr">
              <a:spcBef>
                <a:spcPts val="0"/>
              </a:spcBef>
              <a:spcAft>
                <a:spcPts val="0"/>
              </a:spcAft>
              <a:buNone/>
            </a:pPr>
            <a:r>
              <a:t/>
            </a:r>
            <a:endParaRPr sz="1900">
              <a:solidFill>
                <a:schemeClr val="dk1"/>
              </a:solidFill>
              <a:latin typeface="Arial"/>
              <a:ea typeface="Arial"/>
              <a:cs typeface="Arial"/>
              <a:sym typeface="Arial"/>
            </a:endParaRPr>
          </a:p>
        </p:txBody>
      </p:sp>
      <p:sp>
        <p:nvSpPr>
          <p:cNvPr id="861" name="Google Shape;861;p48"/>
          <p:cNvSpPr/>
          <p:nvPr/>
        </p:nvSpPr>
        <p:spPr>
          <a:xfrm>
            <a:off x="272716" y="3990711"/>
            <a:ext cx="11919284" cy="126188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ru-RU" sz="1900">
                <a:solidFill>
                  <a:schemeClr val="dk1"/>
                </a:solidFill>
                <a:latin typeface="Arial"/>
                <a:ea typeface="Arial"/>
                <a:cs typeface="Arial"/>
                <a:sym typeface="Arial"/>
              </a:rPr>
              <a:t>ПОСИЛАННЯ НА ПЕРЕЛІК З БІОЛОГІЇ</a:t>
            </a:r>
            <a:endParaRPr/>
          </a:p>
          <a:p>
            <a:pPr indent="0" lvl="0" marL="0" marR="0" rtl="0" algn="ctr">
              <a:spcBef>
                <a:spcPts val="0"/>
              </a:spcBef>
              <a:spcAft>
                <a:spcPts val="0"/>
              </a:spcAft>
              <a:buNone/>
            </a:pPr>
            <a:r>
              <a:rPr lang="ru-RU" sz="1900" u="sng">
                <a:solidFill>
                  <a:schemeClr val="dk1"/>
                </a:solidFill>
                <a:latin typeface="Arial"/>
                <a:ea typeface="Arial"/>
                <a:cs typeface="Arial"/>
                <a:sym typeface="Arial"/>
                <a:hlinkClick r:id="rId5">
                  <a:extLst>
                    <a:ext uri="{A12FA001-AC4F-418D-AE19-62706E023703}">
                      <ahyp:hlinkClr val="tx"/>
                    </a:ext>
                  </a:extLst>
                </a:hlinkClick>
              </a:rPr>
              <a:t>https://docs.google.com/spreadsheets/d/16NyRYEKgeQ4T5BE68La-s2gn0q2MPyIWSWx-Vdw-zmA/edit#gid=722897809</a:t>
            </a:r>
            <a:endParaRPr sz="1900">
              <a:solidFill>
                <a:schemeClr val="dk1"/>
              </a:solidFill>
              <a:latin typeface="Arial"/>
              <a:ea typeface="Arial"/>
              <a:cs typeface="Arial"/>
              <a:sym typeface="Arial"/>
            </a:endParaRPr>
          </a:p>
          <a:p>
            <a:pPr indent="0" lvl="0" marL="0" marR="0" rtl="0" algn="ctr">
              <a:spcBef>
                <a:spcPts val="0"/>
              </a:spcBef>
              <a:spcAft>
                <a:spcPts val="0"/>
              </a:spcAft>
              <a:buNone/>
            </a:pPr>
            <a:r>
              <a:t/>
            </a:r>
            <a:endParaRPr sz="1900">
              <a:solidFill>
                <a:schemeClr val="dk1"/>
              </a:solidFill>
              <a:latin typeface="Arial"/>
              <a:ea typeface="Arial"/>
              <a:cs typeface="Arial"/>
              <a:sym typeface="Arial"/>
            </a:endParaRPr>
          </a:p>
        </p:txBody>
      </p:sp>
      <p:sp>
        <p:nvSpPr>
          <p:cNvPr id="862" name="Google Shape;862;p48"/>
          <p:cNvSpPr/>
          <p:nvPr/>
        </p:nvSpPr>
        <p:spPr>
          <a:xfrm>
            <a:off x="272716" y="5315712"/>
            <a:ext cx="11919284" cy="126188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ru-RU" sz="1900">
                <a:solidFill>
                  <a:schemeClr val="dk1"/>
                </a:solidFill>
                <a:latin typeface="Arial"/>
                <a:ea typeface="Arial"/>
                <a:cs typeface="Arial"/>
                <a:sym typeface="Arial"/>
              </a:rPr>
              <a:t>ПОСИЛАННЯ НА ПЕРЕЛІК З ГЕОГРАФІЇ</a:t>
            </a:r>
            <a:endParaRPr/>
          </a:p>
          <a:p>
            <a:pPr indent="0" lvl="0" marL="0" marR="0" rtl="0" algn="ctr">
              <a:spcBef>
                <a:spcPts val="0"/>
              </a:spcBef>
              <a:spcAft>
                <a:spcPts val="0"/>
              </a:spcAft>
              <a:buNone/>
            </a:pPr>
            <a:r>
              <a:rPr lang="ru-RU" sz="1900" u="sng">
                <a:solidFill>
                  <a:schemeClr val="dk1"/>
                </a:solidFill>
                <a:latin typeface="Arial"/>
                <a:ea typeface="Arial"/>
                <a:cs typeface="Arial"/>
                <a:sym typeface="Arial"/>
                <a:hlinkClick r:id="rId6">
                  <a:extLst>
                    <a:ext uri="{A12FA001-AC4F-418D-AE19-62706E023703}">
                      <ahyp:hlinkClr val="tx"/>
                    </a:ext>
                  </a:extLst>
                </a:hlinkClick>
              </a:rPr>
              <a:t>https://docs.google.com/spreadsheets/d/16NyRYEKgeQ4T5BE68La-s2gn0q2MPyIWSWx-Vdw-zmA/edit#gid=247820027</a:t>
            </a:r>
            <a:endParaRPr sz="1900">
              <a:solidFill>
                <a:schemeClr val="dk1"/>
              </a:solidFill>
              <a:latin typeface="Arial"/>
              <a:ea typeface="Arial"/>
              <a:cs typeface="Arial"/>
              <a:sym typeface="Arial"/>
            </a:endParaRPr>
          </a:p>
          <a:p>
            <a:pPr indent="0" lvl="0" marL="0" marR="0" rtl="0" algn="ctr">
              <a:spcBef>
                <a:spcPts val="0"/>
              </a:spcBef>
              <a:spcAft>
                <a:spcPts val="0"/>
              </a:spcAft>
              <a:buNone/>
            </a:pPr>
            <a:r>
              <a:t/>
            </a:r>
            <a:endParaRPr sz="1900">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6" name="Shape 866"/>
        <p:cNvGrpSpPr/>
        <p:nvPr/>
      </p:nvGrpSpPr>
      <p:grpSpPr>
        <a:xfrm>
          <a:off x="0" y="0"/>
          <a:ext cx="0" cy="0"/>
          <a:chOff x="0" y="0"/>
          <a:chExt cx="0" cy="0"/>
        </a:xfrm>
      </p:grpSpPr>
      <p:sp>
        <p:nvSpPr>
          <p:cNvPr id="867" name="Google Shape;867;p49"/>
          <p:cNvSpPr/>
          <p:nvPr/>
        </p:nvSpPr>
        <p:spPr>
          <a:xfrm>
            <a:off x="203209" y="-39960"/>
            <a:ext cx="184727" cy="384719"/>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chemeClr val="dk1"/>
              </a:solidFill>
              <a:latin typeface="Arial"/>
              <a:ea typeface="Arial"/>
              <a:cs typeface="Arial"/>
              <a:sym typeface="Arial"/>
            </a:endParaRPr>
          </a:p>
        </p:txBody>
      </p:sp>
      <p:sp>
        <p:nvSpPr>
          <p:cNvPr id="868" name="Google Shape;868;p49"/>
          <p:cNvSpPr/>
          <p:nvPr/>
        </p:nvSpPr>
        <p:spPr>
          <a:xfrm>
            <a:off x="203209" y="-39960"/>
            <a:ext cx="184727" cy="384719"/>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chemeClr val="dk1"/>
              </a:solidFill>
              <a:latin typeface="Arial"/>
              <a:ea typeface="Arial"/>
              <a:cs typeface="Arial"/>
              <a:sym typeface="Arial"/>
            </a:endParaRPr>
          </a:p>
        </p:txBody>
      </p:sp>
      <p:sp>
        <p:nvSpPr>
          <p:cNvPr id="869" name="Google Shape;869;p49"/>
          <p:cNvSpPr/>
          <p:nvPr/>
        </p:nvSpPr>
        <p:spPr>
          <a:xfrm>
            <a:off x="203209" y="-39960"/>
            <a:ext cx="184727" cy="384719"/>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chemeClr val="dk1"/>
              </a:solidFill>
              <a:latin typeface="Arial"/>
              <a:ea typeface="Arial"/>
              <a:cs typeface="Arial"/>
              <a:sym typeface="Arial"/>
            </a:endParaRPr>
          </a:p>
        </p:txBody>
      </p:sp>
      <p:sp>
        <p:nvSpPr>
          <p:cNvPr id="870" name="Google Shape;870;p49"/>
          <p:cNvSpPr/>
          <p:nvPr/>
        </p:nvSpPr>
        <p:spPr>
          <a:xfrm>
            <a:off x="13" y="-192360"/>
            <a:ext cx="184727" cy="384719"/>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900">
              <a:solidFill>
                <a:schemeClr val="dk1"/>
              </a:solidFill>
              <a:latin typeface="Arial"/>
              <a:ea typeface="Arial"/>
              <a:cs typeface="Arial"/>
              <a:sym typeface="Arial"/>
            </a:endParaRPr>
          </a:p>
        </p:txBody>
      </p:sp>
      <p:sp>
        <p:nvSpPr>
          <p:cNvPr id="871" name="Google Shape;871;p49"/>
          <p:cNvSpPr/>
          <p:nvPr/>
        </p:nvSpPr>
        <p:spPr>
          <a:xfrm>
            <a:off x="184740" y="3529064"/>
            <a:ext cx="6096000" cy="31700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2000">
                <a:solidFill>
                  <a:srgbClr val="196665"/>
                </a:solidFill>
                <a:latin typeface="Times New Roman"/>
                <a:ea typeface="Times New Roman"/>
                <a:cs typeface="Times New Roman"/>
                <a:sym typeface="Times New Roman"/>
              </a:rPr>
              <a:t>Усі записи щодо оцінювання різних видів діяльності та контролю роблять у формі називного відмінка: «зошит», «І семестр», «практична робота» тощо. </a:t>
            </a:r>
            <a:endParaRPr/>
          </a:p>
          <a:p>
            <a:pPr indent="0" lvl="0" marL="0" marR="0" rtl="0" algn="l">
              <a:spcBef>
                <a:spcPts val="0"/>
              </a:spcBef>
              <a:spcAft>
                <a:spcPts val="0"/>
              </a:spcAft>
              <a:buNone/>
            </a:pPr>
            <a:r>
              <a:rPr lang="ru-RU" sz="2000">
                <a:solidFill>
                  <a:srgbClr val="196665"/>
                </a:solidFill>
                <a:latin typeface="Times New Roman"/>
                <a:ea typeface="Times New Roman"/>
                <a:cs typeface="Times New Roman"/>
                <a:sym typeface="Times New Roman"/>
              </a:rPr>
              <a:t>Оцінювання навчальних досягнень учнів здійснюється за 12-бальною системою (шкалою)  і його результати позначаються  цифрами від 1 до 12.  </a:t>
            </a:r>
            <a:endParaRPr/>
          </a:p>
          <a:p>
            <a:pPr indent="0" lvl="0" marL="0" marR="0" rtl="0" algn="l">
              <a:spcBef>
                <a:spcPts val="0"/>
              </a:spcBef>
              <a:spcAft>
                <a:spcPts val="0"/>
              </a:spcAft>
              <a:buNone/>
            </a:pPr>
            <a:r>
              <a:rPr lang="ru-RU" sz="2000">
                <a:solidFill>
                  <a:srgbClr val="196665"/>
                </a:solidFill>
                <a:latin typeface="Times New Roman"/>
                <a:ea typeface="Times New Roman"/>
                <a:cs typeface="Times New Roman"/>
                <a:sym typeface="Times New Roman"/>
              </a:rPr>
              <a:t>У разі не атестації учня робиться відповідний запис: н/а (не атестований(а)).</a:t>
            </a:r>
            <a:endParaRPr/>
          </a:p>
          <a:p>
            <a:pPr indent="0" lvl="0" marL="0" marR="0" rtl="0" algn="l">
              <a:spcBef>
                <a:spcPts val="0"/>
              </a:spcBef>
              <a:spcAft>
                <a:spcPts val="0"/>
              </a:spcAft>
              <a:buNone/>
            </a:pPr>
            <a:r>
              <a:rPr lang="ru-RU" sz="2000">
                <a:solidFill>
                  <a:srgbClr val="196665"/>
                </a:solidFill>
                <a:latin typeface="Times New Roman"/>
                <a:ea typeface="Times New Roman"/>
                <a:cs typeface="Times New Roman"/>
                <a:sym typeface="Times New Roman"/>
              </a:rPr>
              <a:t>У разі звільнення учння від оцінювання  робиться  запис:  зв. (звільнений).</a:t>
            </a:r>
            <a:endParaRPr/>
          </a:p>
        </p:txBody>
      </p:sp>
      <p:sp>
        <p:nvSpPr>
          <p:cNvPr id="872" name="Google Shape;872;p49"/>
          <p:cNvSpPr/>
          <p:nvPr/>
        </p:nvSpPr>
        <p:spPr>
          <a:xfrm>
            <a:off x="6543388" y="5275011"/>
            <a:ext cx="5423925"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2000">
                <a:solidFill>
                  <a:srgbClr val="7030A0"/>
                </a:solidFill>
                <a:latin typeface="Times New Roman"/>
                <a:ea typeface="Times New Roman"/>
                <a:cs typeface="Times New Roman"/>
                <a:sym typeface="Times New Roman"/>
              </a:rPr>
              <a:t>Записи проводяться чорнилами (пастою)  одного кольору, чітко й охайно. На сторінках журналу не допускаються будь-які  виправлення.</a:t>
            </a:r>
            <a:endParaRPr/>
          </a:p>
        </p:txBody>
      </p:sp>
      <p:pic>
        <p:nvPicPr>
          <p:cNvPr id="873" name="Google Shape;873;p49"/>
          <p:cNvPicPr preferRelativeResize="0"/>
          <p:nvPr/>
        </p:nvPicPr>
        <p:blipFill rotWithShape="1">
          <a:blip r:embed="rId3">
            <a:alphaModFix/>
          </a:blip>
          <a:srcRect b="0" l="0" r="0" t="0"/>
          <a:stretch/>
        </p:blipFill>
        <p:spPr>
          <a:xfrm>
            <a:off x="7844589" y="2700277"/>
            <a:ext cx="3604555" cy="2381251"/>
          </a:xfrm>
          <a:prstGeom prst="rect">
            <a:avLst/>
          </a:prstGeom>
          <a:noFill/>
          <a:ln>
            <a:noFill/>
          </a:ln>
        </p:spPr>
      </p:pic>
      <p:sp>
        <p:nvSpPr>
          <p:cNvPr id="874" name="Google Shape;874;p49"/>
          <p:cNvSpPr txBox="1"/>
          <p:nvPr>
            <p:ph type="title"/>
          </p:nvPr>
        </p:nvSpPr>
        <p:spPr>
          <a:xfrm>
            <a:off x="285712" y="539752"/>
            <a:ext cx="11620581" cy="531061"/>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a:solidFill>
                  <a:srgbClr val="3A5B6E"/>
                </a:solidFill>
                <a:latin typeface="Times New Roman"/>
                <a:ea typeface="Times New Roman"/>
                <a:cs typeface="Times New Roman"/>
                <a:sym typeface="Times New Roman"/>
              </a:rPr>
              <a:t>Ведення класного журналу </a:t>
            </a:r>
            <a:endParaRPr b="1">
              <a:solidFill>
                <a:srgbClr val="3A5B6E"/>
              </a:solidFill>
              <a:latin typeface="Times New Roman"/>
              <a:ea typeface="Times New Roman"/>
              <a:cs typeface="Times New Roman"/>
              <a:sym typeface="Times New Roman"/>
            </a:endParaRPr>
          </a:p>
        </p:txBody>
      </p:sp>
      <p:sp>
        <p:nvSpPr>
          <p:cNvPr id="875" name="Google Shape;875;p49"/>
          <p:cNvSpPr/>
          <p:nvPr/>
        </p:nvSpPr>
        <p:spPr>
          <a:xfrm>
            <a:off x="92376" y="2498107"/>
            <a:ext cx="7150637" cy="1015663"/>
          </a:xfrm>
          <a:prstGeom prst="rect">
            <a:avLst/>
          </a:prstGeom>
          <a:noFill/>
          <a:ln>
            <a:noFill/>
          </a:ln>
        </p:spPr>
        <p:txBody>
          <a:bodyPr anchorCtr="0" anchor="t" bIns="45700" lIns="91425" spcFirstLastPara="1" rIns="91425" wrap="square" tIns="45700">
            <a:spAutoFit/>
          </a:bodyPr>
          <a:lstStyle/>
          <a:p>
            <a:pPr indent="457155" lvl="0" marL="0" marR="0" rtl="0" algn="just">
              <a:spcBef>
                <a:spcPts val="0"/>
              </a:spcBef>
              <a:spcAft>
                <a:spcPts val="0"/>
              </a:spcAft>
              <a:buNone/>
            </a:pPr>
            <a:r>
              <a:rPr lang="ru-RU" sz="2000">
                <a:solidFill>
                  <a:srgbClr val="002060"/>
                </a:solidFill>
                <a:latin typeface="Times New Roman"/>
                <a:ea typeface="Times New Roman"/>
                <a:cs typeface="Times New Roman"/>
                <a:sym typeface="Times New Roman"/>
              </a:rPr>
              <a:t>Дату проведення занять записуємо дробом, чисельник якого є датою, а знаменник – місяцем поточного року. Наприклад: 04/09  </a:t>
            </a:r>
            <a:endParaRPr b="1" sz="2000">
              <a:solidFill>
                <a:srgbClr val="002060"/>
              </a:solidFill>
              <a:latin typeface="Times New Roman"/>
              <a:ea typeface="Times New Roman"/>
              <a:cs typeface="Times New Roman"/>
              <a:sym typeface="Times New Roman"/>
            </a:endParaRPr>
          </a:p>
        </p:txBody>
      </p:sp>
      <p:sp>
        <p:nvSpPr>
          <p:cNvPr id="876" name="Google Shape;876;p49"/>
          <p:cNvSpPr/>
          <p:nvPr/>
        </p:nvSpPr>
        <p:spPr>
          <a:xfrm>
            <a:off x="387937" y="1084257"/>
            <a:ext cx="11451139" cy="138499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800">
                <a:solidFill>
                  <a:schemeClr val="dk1"/>
                </a:solidFill>
                <a:latin typeface="Times New Roman"/>
                <a:ea typeface="Times New Roman"/>
                <a:cs typeface="Times New Roman"/>
                <a:sym typeface="Times New Roman"/>
              </a:rPr>
              <a:t>Наказ МОН «Інструкція з ведення класного журналу учнів </a:t>
            </a:r>
            <a:endParaRPr/>
          </a:p>
          <a:p>
            <a:pPr indent="0" lvl="0" marL="0" marR="0" rtl="0" algn="ctr">
              <a:spcBef>
                <a:spcPts val="0"/>
              </a:spcBef>
              <a:spcAft>
                <a:spcPts val="0"/>
              </a:spcAft>
              <a:buNone/>
            </a:pPr>
            <a:r>
              <a:rPr b="1" lang="ru-RU" sz="2800">
                <a:solidFill>
                  <a:schemeClr val="dk1"/>
                </a:solidFill>
                <a:latin typeface="Times New Roman"/>
                <a:ea typeface="Times New Roman"/>
                <a:cs typeface="Times New Roman"/>
                <a:sym typeface="Times New Roman"/>
              </a:rPr>
              <a:t>5-11(12)-х класів загальноосвітніх навчальних закладів» </a:t>
            </a:r>
            <a:endParaRPr/>
          </a:p>
          <a:p>
            <a:pPr indent="0" lvl="0" marL="0" marR="0" rtl="0" algn="ctr">
              <a:spcBef>
                <a:spcPts val="0"/>
              </a:spcBef>
              <a:spcAft>
                <a:spcPts val="0"/>
              </a:spcAft>
              <a:buNone/>
            </a:pPr>
            <a:r>
              <a:rPr b="1" lang="ru-RU" sz="2800">
                <a:solidFill>
                  <a:schemeClr val="dk1"/>
                </a:solidFill>
                <a:latin typeface="Times New Roman"/>
                <a:ea typeface="Times New Roman"/>
                <a:cs typeface="Times New Roman"/>
                <a:sym typeface="Times New Roman"/>
              </a:rPr>
              <a:t>(від 03.07. 2008 р. № 496)</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pic>
        <p:nvPicPr>
          <p:cNvPr id="283" name="Google Shape;283;p5"/>
          <p:cNvPicPr preferRelativeResize="0"/>
          <p:nvPr/>
        </p:nvPicPr>
        <p:blipFill rotWithShape="1">
          <a:blip r:embed="rId3">
            <a:alphaModFix/>
          </a:blip>
          <a:srcRect b="0" l="0" r="0" t="0"/>
          <a:stretch/>
        </p:blipFill>
        <p:spPr>
          <a:xfrm>
            <a:off x="-1239246" y="1395664"/>
            <a:ext cx="14666495" cy="5582653"/>
          </a:xfrm>
          <a:prstGeom prst="rect">
            <a:avLst/>
          </a:prstGeom>
          <a:noFill/>
          <a:ln>
            <a:noFill/>
          </a:ln>
        </p:spPr>
      </p:pic>
      <p:sp>
        <p:nvSpPr>
          <p:cNvPr id="284" name="Google Shape;284;p5"/>
          <p:cNvSpPr txBox="1"/>
          <p:nvPr>
            <p:ph type="title"/>
          </p:nvPr>
        </p:nvSpPr>
        <p:spPr>
          <a:xfrm>
            <a:off x="609600" y="367695"/>
            <a:ext cx="10972800" cy="1052032"/>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sz="4000">
                <a:solidFill>
                  <a:srgbClr val="3A5B6E"/>
                </a:solidFill>
                <a:latin typeface="Times New Roman"/>
                <a:ea typeface="Times New Roman"/>
                <a:cs typeface="Times New Roman"/>
                <a:sym typeface="Times New Roman"/>
              </a:rPr>
              <a:t>Нормативні документи, що регулюють освітній процес у навчальному році</a:t>
            </a:r>
            <a:endParaRPr/>
          </a:p>
        </p:txBody>
      </p:sp>
      <p:sp>
        <p:nvSpPr>
          <p:cNvPr id="285" name="Google Shape;285;p5"/>
          <p:cNvSpPr/>
          <p:nvPr/>
        </p:nvSpPr>
        <p:spPr>
          <a:xfrm>
            <a:off x="9903009" y="1589466"/>
            <a:ext cx="492281"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6</a:t>
            </a:r>
            <a:endParaRPr/>
          </a:p>
        </p:txBody>
      </p:sp>
      <p:sp>
        <p:nvSpPr>
          <p:cNvPr id="286" name="Google Shape;286;p5"/>
          <p:cNvSpPr/>
          <p:nvPr/>
        </p:nvSpPr>
        <p:spPr>
          <a:xfrm>
            <a:off x="1512986" y="2621742"/>
            <a:ext cx="492281"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7</a:t>
            </a:r>
            <a:endParaRPr/>
          </a:p>
        </p:txBody>
      </p:sp>
      <p:sp>
        <p:nvSpPr>
          <p:cNvPr id="287" name="Google Shape;287;p5"/>
          <p:cNvSpPr/>
          <p:nvPr/>
        </p:nvSpPr>
        <p:spPr>
          <a:xfrm>
            <a:off x="9638312" y="5771922"/>
            <a:ext cx="125027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10</a:t>
            </a:r>
            <a:endParaRPr/>
          </a:p>
        </p:txBody>
      </p:sp>
      <p:sp>
        <p:nvSpPr>
          <p:cNvPr id="288" name="Google Shape;288;p5"/>
          <p:cNvSpPr/>
          <p:nvPr/>
        </p:nvSpPr>
        <p:spPr>
          <a:xfrm>
            <a:off x="1343045" y="4665819"/>
            <a:ext cx="492281"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9</a:t>
            </a:r>
            <a:endParaRPr/>
          </a:p>
        </p:txBody>
      </p:sp>
      <p:sp>
        <p:nvSpPr>
          <p:cNvPr id="289" name="Google Shape;289;p5"/>
          <p:cNvSpPr/>
          <p:nvPr/>
        </p:nvSpPr>
        <p:spPr>
          <a:xfrm>
            <a:off x="9903008" y="3650156"/>
            <a:ext cx="492281"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8</a:t>
            </a:r>
            <a:endParaRPr/>
          </a:p>
        </p:txBody>
      </p:sp>
      <p:sp>
        <p:nvSpPr>
          <p:cNvPr id="290" name="Google Shape;290;p5"/>
          <p:cNvSpPr/>
          <p:nvPr/>
        </p:nvSpPr>
        <p:spPr>
          <a:xfrm>
            <a:off x="1343039" y="5775701"/>
            <a:ext cx="7945340" cy="101566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ru-RU" sz="2000">
                <a:solidFill>
                  <a:schemeClr val="lt1"/>
                </a:solidFill>
                <a:latin typeface="Times New Roman"/>
                <a:ea typeface="Times New Roman"/>
                <a:cs typeface="Times New Roman"/>
                <a:sym typeface="Times New Roman"/>
              </a:rPr>
              <a:t>Наказ МОН України  від 21.08.2013  № 1222  "Про затвердження орієнтовних  вимог  оцінювання навчальних досягнень учнів із базових дисциплін у системі загальної середньої освіти" </a:t>
            </a:r>
            <a:endParaRPr b="1" sz="2000">
              <a:solidFill>
                <a:schemeClr val="dk1"/>
              </a:solidFill>
              <a:latin typeface="Times New Roman"/>
              <a:ea typeface="Times New Roman"/>
              <a:cs typeface="Times New Roman"/>
              <a:sym typeface="Times New Roman"/>
            </a:endParaRPr>
          </a:p>
        </p:txBody>
      </p:sp>
      <p:sp>
        <p:nvSpPr>
          <p:cNvPr id="291" name="Google Shape;291;p5"/>
          <p:cNvSpPr/>
          <p:nvPr/>
        </p:nvSpPr>
        <p:spPr>
          <a:xfrm>
            <a:off x="2534170" y="4760038"/>
            <a:ext cx="7861119"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000">
                <a:solidFill>
                  <a:schemeClr val="lt1"/>
                </a:solidFill>
                <a:latin typeface="Times New Roman"/>
                <a:ea typeface="Times New Roman"/>
                <a:cs typeface="Times New Roman"/>
                <a:sym typeface="Times New Roman"/>
              </a:rPr>
              <a:t>Наказ МОН «Інструкція з ведення класного журналу учнів </a:t>
            </a:r>
            <a:endParaRPr/>
          </a:p>
          <a:p>
            <a:pPr indent="0" lvl="0" marL="0" marR="0" rtl="0" algn="ctr">
              <a:spcBef>
                <a:spcPts val="0"/>
              </a:spcBef>
              <a:spcAft>
                <a:spcPts val="0"/>
              </a:spcAft>
              <a:buNone/>
            </a:pPr>
            <a:r>
              <a:rPr b="1" lang="ru-RU" sz="2000">
                <a:solidFill>
                  <a:schemeClr val="lt1"/>
                </a:solidFill>
                <a:latin typeface="Times New Roman"/>
                <a:ea typeface="Times New Roman"/>
                <a:cs typeface="Times New Roman"/>
                <a:sym typeface="Times New Roman"/>
              </a:rPr>
              <a:t>5-11(12)-х класів загальноосвітніх навчальних закладів» </a:t>
            </a:r>
            <a:endParaRPr/>
          </a:p>
          <a:p>
            <a:pPr indent="0" lvl="0" marL="0" marR="0" rtl="0" algn="ctr">
              <a:spcBef>
                <a:spcPts val="0"/>
              </a:spcBef>
              <a:spcAft>
                <a:spcPts val="0"/>
              </a:spcAft>
              <a:buNone/>
            </a:pPr>
            <a:r>
              <a:rPr b="1" lang="ru-RU" sz="2000">
                <a:solidFill>
                  <a:schemeClr val="lt1"/>
                </a:solidFill>
                <a:latin typeface="Times New Roman"/>
                <a:ea typeface="Times New Roman"/>
                <a:cs typeface="Times New Roman"/>
                <a:sym typeface="Times New Roman"/>
              </a:rPr>
              <a:t>(від 03.07. 2008 р. № 496)</a:t>
            </a:r>
            <a:endParaRPr/>
          </a:p>
        </p:txBody>
      </p:sp>
      <p:sp>
        <p:nvSpPr>
          <p:cNvPr id="292" name="Google Shape;292;p5"/>
          <p:cNvSpPr/>
          <p:nvPr/>
        </p:nvSpPr>
        <p:spPr>
          <a:xfrm>
            <a:off x="1255298" y="3650156"/>
            <a:ext cx="8273719" cy="132343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ru-RU" sz="2000">
                <a:solidFill>
                  <a:schemeClr val="lt1"/>
                </a:solidFill>
                <a:latin typeface="Times New Roman"/>
                <a:ea typeface="Times New Roman"/>
                <a:cs typeface="Times New Roman"/>
                <a:sym typeface="Times New Roman"/>
              </a:rPr>
              <a:t>Лист МОН «Про переліки навчальної літератури та навчальних програм, рекомендованих МОН для використання в освітньому процесі закладів освіти у 2021/2022 навчальному році» (від 09.08.2021 № 1/9-404 )</a:t>
            </a:r>
            <a:endParaRPr b="1" sz="2000">
              <a:solidFill>
                <a:schemeClr val="dk1"/>
              </a:solidFill>
              <a:latin typeface="Times New Roman"/>
              <a:ea typeface="Times New Roman"/>
              <a:cs typeface="Times New Roman"/>
              <a:sym typeface="Times New Roman"/>
            </a:endParaRPr>
          </a:p>
        </p:txBody>
      </p:sp>
      <p:sp>
        <p:nvSpPr>
          <p:cNvPr id="293" name="Google Shape;293;p5"/>
          <p:cNvSpPr/>
          <p:nvPr/>
        </p:nvSpPr>
        <p:spPr>
          <a:xfrm>
            <a:off x="2628174" y="2642638"/>
            <a:ext cx="8260409" cy="70788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000">
                <a:solidFill>
                  <a:schemeClr val="lt1"/>
                </a:solidFill>
                <a:latin typeface="Times New Roman"/>
                <a:ea typeface="Times New Roman"/>
                <a:cs typeface="Times New Roman"/>
                <a:sym typeface="Times New Roman"/>
              </a:rPr>
              <a:t>Лист МОН «Щодо особливостей організації навчання у закладах </a:t>
            </a:r>
            <a:endParaRPr/>
          </a:p>
          <a:p>
            <a:pPr indent="0" lvl="0" marL="0" marR="0" rtl="0" algn="ctr">
              <a:spcBef>
                <a:spcPts val="0"/>
              </a:spcBef>
              <a:spcAft>
                <a:spcPts val="0"/>
              </a:spcAft>
              <a:buNone/>
            </a:pPr>
            <a:r>
              <a:rPr b="1" lang="ru-RU" sz="2000">
                <a:solidFill>
                  <a:schemeClr val="lt1"/>
                </a:solidFill>
                <a:latin typeface="Times New Roman"/>
                <a:ea typeface="Times New Roman"/>
                <a:cs typeface="Times New Roman"/>
                <a:sym typeface="Times New Roman"/>
              </a:rPr>
              <a:t>освіти в 2021/2022 навчальному році  » </a:t>
            </a:r>
            <a:endParaRPr b="1" sz="2000">
              <a:solidFill>
                <a:schemeClr val="dk1"/>
              </a:solidFill>
              <a:latin typeface="Times New Roman"/>
              <a:ea typeface="Times New Roman"/>
              <a:cs typeface="Times New Roman"/>
              <a:sym typeface="Times New Roman"/>
            </a:endParaRPr>
          </a:p>
        </p:txBody>
      </p:sp>
      <p:sp>
        <p:nvSpPr>
          <p:cNvPr id="294" name="Google Shape;294;p5"/>
          <p:cNvSpPr/>
          <p:nvPr/>
        </p:nvSpPr>
        <p:spPr>
          <a:xfrm>
            <a:off x="1255298" y="1602639"/>
            <a:ext cx="8273719"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lt1"/>
                </a:solidFill>
                <a:latin typeface="Times New Roman"/>
                <a:ea typeface="Times New Roman"/>
                <a:cs typeface="Times New Roman"/>
                <a:sym typeface="Times New Roman"/>
              </a:rPr>
              <a:t>Типові  освітні програми закладів освіти  ІІ ступеня (наказ МОН від  20.04.2018  №  405 ).   Типові освітні програми закладів освіти  ІІІ ступеня (наказ МОН від  20.04.2018    №  408 ) зі змінами 2019,2020 рр.</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p50"/>
          <p:cNvSpPr txBox="1"/>
          <p:nvPr>
            <p:ph type="title"/>
          </p:nvPr>
        </p:nvSpPr>
        <p:spPr>
          <a:xfrm>
            <a:off x="96258" y="527226"/>
            <a:ext cx="5340745" cy="506746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None/>
            </a:pPr>
            <a:r>
              <a:rPr b="1" lang="ru-RU">
                <a:solidFill>
                  <a:srgbClr val="FF0000"/>
                </a:solidFill>
                <a:latin typeface="Times New Roman"/>
                <a:ea typeface="Times New Roman"/>
                <a:cs typeface="Times New Roman"/>
                <a:sym typeface="Times New Roman"/>
              </a:rPr>
              <a:t>Оцінювання результатів навчання учнів             у ЗЗСО</a:t>
            </a:r>
            <a:br>
              <a:rPr b="1" lang="ru-RU">
                <a:solidFill>
                  <a:srgbClr val="FF0000"/>
                </a:solidFill>
                <a:latin typeface="Times New Roman"/>
                <a:ea typeface="Times New Roman"/>
                <a:cs typeface="Times New Roman"/>
                <a:sym typeface="Times New Roman"/>
              </a:rPr>
            </a:br>
            <a:r>
              <a:rPr b="1" lang="ru-RU">
                <a:solidFill>
                  <a:srgbClr val="FF0000"/>
                </a:solidFill>
                <a:latin typeface="Times New Roman"/>
                <a:ea typeface="Times New Roman"/>
                <a:cs typeface="Times New Roman"/>
                <a:sym typeface="Times New Roman"/>
              </a:rPr>
              <a:t>урегульовано такими документами</a:t>
            </a:r>
            <a:r>
              <a:rPr lang="ru-RU">
                <a:latin typeface="Times New Roman"/>
                <a:ea typeface="Times New Roman"/>
                <a:cs typeface="Times New Roman"/>
                <a:sym typeface="Times New Roman"/>
              </a:rPr>
              <a:t>:</a:t>
            </a:r>
            <a:endParaRPr>
              <a:latin typeface="Times New Roman"/>
              <a:ea typeface="Times New Roman"/>
              <a:cs typeface="Times New Roman"/>
              <a:sym typeface="Times New Roman"/>
            </a:endParaRPr>
          </a:p>
        </p:txBody>
      </p:sp>
      <p:sp>
        <p:nvSpPr>
          <p:cNvPr id="882" name="Google Shape;882;p50"/>
          <p:cNvSpPr txBox="1"/>
          <p:nvPr>
            <p:ph idx="1" type="body"/>
          </p:nvPr>
        </p:nvSpPr>
        <p:spPr>
          <a:xfrm>
            <a:off x="5494640" y="560178"/>
            <a:ext cx="6194853" cy="5058575"/>
          </a:xfrm>
          <a:prstGeom prst="rect">
            <a:avLst/>
          </a:prstGeom>
          <a:noFill/>
          <a:ln>
            <a:noFill/>
          </a:ln>
        </p:spPr>
        <p:txBody>
          <a:bodyPr anchorCtr="0" anchor="t" bIns="45700" lIns="91425" spcFirstLastPara="1" rIns="91425" wrap="square" tIns="45700">
            <a:normAutofit lnSpcReduction="10000"/>
          </a:bodyPr>
          <a:lstStyle/>
          <a:p>
            <a:pPr indent="-342866" lvl="0" marL="342866" rtl="0" algn="l">
              <a:spcBef>
                <a:spcPts val="0"/>
              </a:spcBef>
              <a:spcAft>
                <a:spcPts val="0"/>
              </a:spcAft>
              <a:buSzPts val="1800"/>
              <a:buChar char="■"/>
            </a:pPr>
            <a:r>
              <a:rPr lang="ru-RU" sz="2400">
                <a:latin typeface="Times New Roman"/>
                <a:ea typeface="Times New Roman"/>
                <a:cs typeface="Times New Roman"/>
                <a:sym typeface="Times New Roman"/>
              </a:rPr>
              <a:t>Законом України “Про повну загальну середню освіту” (стаття 17)</a:t>
            </a:r>
            <a:endParaRPr/>
          </a:p>
          <a:p>
            <a:pPr indent="-342866" lvl="0" marL="342866" rtl="0" algn="l">
              <a:spcBef>
                <a:spcPts val="480"/>
              </a:spcBef>
              <a:spcAft>
                <a:spcPts val="0"/>
              </a:spcAft>
              <a:buSzPts val="1800"/>
              <a:buChar char="■"/>
            </a:pPr>
            <a:r>
              <a:rPr lang="ru-RU" sz="2400">
                <a:latin typeface="Times New Roman"/>
                <a:ea typeface="Times New Roman"/>
                <a:cs typeface="Times New Roman"/>
                <a:sym typeface="Times New Roman"/>
              </a:rPr>
              <a:t>Порядком переведення учнів (вихованців) ЗЗСО до наступного класу, затверджений наказом МОНУ 14.07.2015 №762 (у редакції наказу МОНУ від 08.05.2019 №621)</a:t>
            </a:r>
            <a:endParaRPr/>
          </a:p>
          <a:p>
            <a:pPr indent="-342866" lvl="0" marL="342866" rtl="0" algn="l">
              <a:spcBef>
                <a:spcPts val="480"/>
              </a:spcBef>
              <a:spcAft>
                <a:spcPts val="0"/>
              </a:spcAft>
              <a:buSzPts val="1800"/>
              <a:buChar char="■"/>
            </a:pPr>
            <a:r>
              <a:rPr lang="ru-RU" sz="2400">
                <a:latin typeface="Times New Roman"/>
                <a:ea typeface="Times New Roman"/>
                <a:cs typeface="Times New Roman"/>
                <a:sym typeface="Times New Roman"/>
              </a:rPr>
              <a:t>Інструкцією з ведення класного журналу 5-11(12)-х класів ЗЗСО, затверджена наказом МОНУ України від 03.06.2008 № 496</a:t>
            </a:r>
            <a:endParaRPr/>
          </a:p>
          <a:p>
            <a:pPr indent="-342866" lvl="0" marL="342866" rtl="0" algn="l">
              <a:spcBef>
                <a:spcPts val="480"/>
              </a:spcBef>
              <a:spcAft>
                <a:spcPts val="0"/>
              </a:spcAft>
              <a:buSzPts val="1800"/>
              <a:buChar char="■"/>
            </a:pPr>
            <a:r>
              <a:rPr lang="ru-RU" sz="2400">
                <a:latin typeface="Times New Roman"/>
                <a:ea typeface="Times New Roman"/>
                <a:cs typeface="Times New Roman"/>
                <a:sym typeface="Times New Roman"/>
              </a:rPr>
              <a:t>Критеріями оцінювання навчальних досягнень учнів у системі загальної середньої освіти, затвердженими наказом МОН від 21.08.2013 №1222. </a:t>
            </a:r>
            <a:endParaRPr/>
          </a:p>
          <a:p>
            <a:pPr indent="-228565" lvl="0" marL="342866" rtl="0" algn="l">
              <a:spcBef>
                <a:spcPts val="480"/>
              </a:spcBef>
              <a:spcAft>
                <a:spcPts val="0"/>
              </a:spcAft>
              <a:buSzPts val="1800"/>
              <a:buNone/>
            </a:pPr>
            <a:r>
              <a:t/>
            </a:r>
            <a:endParaRPr sz="2400"/>
          </a:p>
        </p:txBody>
      </p:sp>
      <p:sp>
        <p:nvSpPr>
          <p:cNvPr id="883" name="Google Shape;883;p50"/>
          <p:cNvSpPr/>
          <p:nvPr/>
        </p:nvSpPr>
        <p:spPr>
          <a:xfrm>
            <a:off x="878304" y="5875332"/>
            <a:ext cx="10178717"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rgbClr val="3A5B6E"/>
                </a:solidFill>
                <a:latin typeface="Times New Roman"/>
                <a:ea typeface="Times New Roman"/>
                <a:cs typeface="Times New Roman"/>
                <a:sym typeface="Times New Roman"/>
              </a:rPr>
              <a:t>Обов’язковими видами оцінювання є: </a:t>
            </a:r>
            <a:endParaRPr/>
          </a:p>
          <a:p>
            <a:pPr indent="0" lvl="0" marL="0" marR="0" rtl="0" algn="ctr">
              <a:spcBef>
                <a:spcPts val="0"/>
              </a:spcBef>
              <a:spcAft>
                <a:spcPts val="0"/>
              </a:spcAft>
              <a:buNone/>
            </a:pPr>
            <a:r>
              <a:rPr b="1" lang="ru-RU" sz="2400">
                <a:solidFill>
                  <a:srgbClr val="3A5B6E"/>
                </a:solidFill>
                <a:latin typeface="Times New Roman"/>
                <a:ea typeface="Times New Roman"/>
                <a:cs typeface="Times New Roman"/>
                <a:sym typeface="Times New Roman"/>
              </a:rPr>
              <a:t>формувальне, поточне, тематичне, семестрове та річне.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sp>
        <p:nvSpPr>
          <p:cNvPr id="888" name="Google Shape;888;p51"/>
          <p:cNvSpPr/>
          <p:nvPr/>
        </p:nvSpPr>
        <p:spPr>
          <a:xfrm>
            <a:off x="10477804" y="6444449"/>
            <a:ext cx="1741533" cy="340667"/>
          </a:xfrm>
          <a:prstGeom prst="rect">
            <a:avLst/>
          </a:prstGeom>
          <a:solidFill>
            <a:srgbClr val="2D5A31"/>
          </a:solidFill>
          <a:ln>
            <a:noFill/>
          </a:ln>
        </p:spPr>
        <p:txBody>
          <a:bodyPr anchorCtr="0" anchor="t" bIns="55825" lIns="111650" spcFirstLastPara="1" rIns="111650" wrap="square" tIns="55825">
            <a:noAutofit/>
          </a:bodyPr>
          <a:lstStyle/>
          <a:p>
            <a:pPr indent="0" lvl="0" marL="0" marR="0" rtl="0" algn="ctr">
              <a:lnSpc>
                <a:spcPct val="120000"/>
              </a:lnSpc>
              <a:spcBef>
                <a:spcPts val="0"/>
              </a:spcBef>
              <a:spcAft>
                <a:spcPts val="0"/>
              </a:spcAft>
              <a:buNone/>
            </a:pPr>
            <a:r>
              <a:t/>
            </a:r>
            <a:endParaRPr sz="700">
              <a:solidFill>
                <a:srgbClr val="000000"/>
              </a:solidFill>
              <a:latin typeface="Arial"/>
              <a:ea typeface="Arial"/>
              <a:cs typeface="Arial"/>
              <a:sym typeface="Arial"/>
            </a:endParaRPr>
          </a:p>
        </p:txBody>
      </p:sp>
      <p:grpSp>
        <p:nvGrpSpPr>
          <p:cNvPr id="889" name="Google Shape;889;p51"/>
          <p:cNvGrpSpPr/>
          <p:nvPr/>
        </p:nvGrpSpPr>
        <p:grpSpPr>
          <a:xfrm>
            <a:off x="8232075" y="5823284"/>
            <a:ext cx="2252807" cy="961829"/>
            <a:chOff x="4076700" y="3607012"/>
            <a:chExt cx="1181100" cy="1044819"/>
          </a:xfrm>
        </p:grpSpPr>
        <p:sp>
          <p:nvSpPr>
            <p:cNvPr id="890" name="Google Shape;890;p51"/>
            <p:cNvSpPr/>
            <p:nvPr/>
          </p:nvSpPr>
          <p:spPr>
            <a:xfrm>
              <a:off x="4076700" y="3607012"/>
              <a:ext cx="1181100" cy="317989"/>
            </a:xfrm>
            <a:custGeom>
              <a:rect b="b" l="l" r="r" t="t"/>
              <a:pathLst>
                <a:path extrusionOk="0" h="533400" w="1981200">
                  <a:moveTo>
                    <a:pt x="0" y="0"/>
                  </a:moveTo>
                  <a:lnTo>
                    <a:pt x="1600200" y="0"/>
                  </a:lnTo>
                  <a:lnTo>
                    <a:pt x="1981200" y="533400"/>
                  </a:lnTo>
                  <a:lnTo>
                    <a:pt x="0" y="533400"/>
                  </a:lnTo>
                  <a:lnTo>
                    <a:pt x="0" y="0"/>
                  </a:lnTo>
                  <a:close/>
                </a:path>
              </a:pathLst>
            </a:custGeom>
            <a:solidFill>
              <a:srgbClr val="D9D9D9"/>
            </a:solidFill>
            <a:ln>
              <a:noFill/>
            </a:ln>
          </p:spPr>
          <p:txBody>
            <a:bodyPr anchorCtr="0" anchor="t" bIns="55825" lIns="111650" spcFirstLastPara="1" rIns="111650" wrap="square" tIns="55825">
              <a:noAutofit/>
            </a:bodyPr>
            <a:lstStyle/>
            <a:p>
              <a:pPr indent="0" lvl="0" marL="0" marR="0" rtl="0" algn="ctr">
                <a:lnSpc>
                  <a:spcPct val="120000"/>
                </a:lnSpc>
                <a:spcBef>
                  <a:spcPts val="0"/>
                </a:spcBef>
                <a:spcAft>
                  <a:spcPts val="0"/>
                </a:spcAft>
                <a:buNone/>
              </a:pPr>
              <a:r>
                <a:t/>
              </a:r>
              <a:endParaRPr sz="700">
                <a:solidFill>
                  <a:srgbClr val="000000"/>
                </a:solidFill>
                <a:latin typeface="Arial"/>
                <a:ea typeface="Arial"/>
                <a:cs typeface="Arial"/>
                <a:sym typeface="Arial"/>
              </a:endParaRPr>
            </a:p>
          </p:txBody>
        </p:sp>
        <p:sp>
          <p:nvSpPr>
            <p:cNvPr id="891" name="Google Shape;891;p51"/>
            <p:cNvSpPr/>
            <p:nvPr/>
          </p:nvSpPr>
          <p:spPr>
            <a:xfrm flipH="1" rot="-5400000">
              <a:off x="4735390" y="4129421"/>
              <a:ext cx="726831" cy="317988"/>
            </a:xfrm>
            <a:custGeom>
              <a:rect b="b" l="l" r="r" t="t"/>
              <a:pathLst>
                <a:path extrusionOk="0" h="533400" w="1981200">
                  <a:moveTo>
                    <a:pt x="0" y="0"/>
                  </a:moveTo>
                  <a:lnTo>
                    <a:pt x="1600200" y="0"/>
                  </a:lnTo>
                  <a:lnTo>
                    <a:pt x="1981200" y="533400"/>
                  </a:lnTo>
                  <a:lnTo>
                    <a:pt x="0" y="533400"/>
                  </a:lnTo>
                  <a:lnTo>
                    <a:pt x="0" y="0"/>
                  </a:lnTo>
                  <a:close/>
                </a:path>
              </a:pathLst>
            </a:custGeom>
            <a:solidFill>
              <a:srgbClr val="A2A2A2"/>
            </a:solidFill>
            <a:ln>
              <a:noFill/>
            </a:ln>
          </p:spPr>
          <p:txBody>
            <a:bodyPr anchorCtr="0" anchor="t" bIns="55825" lIns="111650" spcFirstLastPara="1" rIns="111650" wrap="square" tIns="55825">
              <a:noAutofit/>
            </a:bodyPr>
            <a:lstStyle/>
            <a:p>
              <a:pPr indent="0" lvl="0" marL="0" marR="0" rtl="0" algn="ctr">
                <a:lnSpc>
                  <a:spcPct val="120000"/>
                </a:lnSpc>
                <a:spcBef>
                  <a:spcPts val="0"/>
                </a:spcBef>
                <a:spcAft>
                  <a:spcPts val="0"/>
                </a:spcAft>
                <a:buNone/>
              </a:pPr>
              <a:r>
                <a:t/>
              </a:r>
              <a:endParaRPr sz="700">
                <a:solidFill>
                  <a:srgbClr val="000000"/>
                </a:solidFill>
                <a:latin typeface="Arial"/>
                <a:ea typeface="Arial"/>
                <a:cs typeface="Arial"/>
                <a:sym typeface="Arial"/>
              </a:endParaRPr>
            </a:p>
          </p:txBody>
        </p:sp>
      </p:grpSp>
      <p:grpSp>
        <p:nvGrpSpPr>
          <p:cNvPr id="892" name="Google Shape;892;p51"/>
          <p:cNvGrpSpPr/>
          <p:nvPr/>
        </p:nvGrpSpPr>
        <p:grpSpPr>
          <a:xfrm>
            <a:off x="5859385" y="5167069"/>
            <a:ext cx="2593143" cy="942676"/>
            <a:chOff x="2934096" y="2880179"/>
            <a:chExt cx="1181100" cy="1044821"/>
          </a:xfrm>
        </p:grpSpPr>
        <p:sp>
          <p:nvSpPr>
            <p:cNvPr id="893" name="Google Shape;893;p51"/>
            <p:cNvSpPr/>
            <p:nvPr/>
          </p:nvSpPr>
          <p:spPr>
            <a:xfrm>
              <a:off x="2934096" y="2880179"/>
              <a:ext cx="1181100" cy="317989"/>
            </a:xfrm>
            <a:custGeom>
              <a:rect b="b" l="l" r="r" t="t"/>
              <a:pathLst>
                <a:path extrusionOk="0" h="533400" w="1981200">
                  <a:moveTo>
                    <a:pt x="0" y="0"/>
                  </a:moveTo>
                  <a:lnTo>
                    <a:pt x="1600200" y="0"/>
                  </a:lnTo>
                  <a:lnTo>
                    <a:pt x="1981200" y="533400"/>
                  </a:lnTo>
                  <a:lnTo>
                    <a:pt x="0" y="533400"/>
                  </a:lnTo>
                  <a:lnTo>
                    <a:pt x="0" y="0"/>
                  </a:lnTo>
                  <a:close/>
                </a:path>
              </a:pathLst>
            </a:custGeom>
            <a:solidFill>
              <a:srgbClr val="2D5A31"/>
            </a:solidFill>
            <a:ln>
              <a:noFill/>
            </a:ln>
          </p:spPr>
          <p:txBody>
            <a:bodyPr anchorCtr="0" anchor="t" bIns="55825" lIns="111650" spcFirstLastPara="1" rIns="111650" wrap="square" tIns="55825">
              <a:noAutofit/>
            </a:bodyPr>
            <a:lstStyle/>
            <a:p>
              <a:pPr indent="0" lvl="0" marL="0" marR="0" rtl="0" algn="ctr">
                <a:lnSpc>
                  <a:spcPct val="120000"/>
                </a:lnSpc>
                <a:spcBef>
                  <a:spcPts val="0"/>
                </a:spcBef>
                <a:spcAft>
                  <a:spcPts val="0"/>
                </a:spcAft>
                <a:buNone/>
              </a:pPr>
              <a:r>
                <a:t/>
              </a:r>
              <a:endParaRPr sz="700">
                <a:solidFill>
                  <a:srgbClr val="000000"/>
                </a:solidFill>
                <a:latin typeface="Arial"/>
                <a:ea typeface="Arial"/>
                <a:cs typeface="Arial"/>
                <a:sym typeface="Arial"/>
              </a:endParaRPr>
            </a:p>
          </p:txBody>
        </p:sp>
        <p:sp>
          <p:nvSpPr>
            <p:cNvPr id="894" name="Google Shape;894;p51"/>
            <p:cNvSpPr/>
            <p:nvPr/>
          </p:nvSpPr>
          <p:spPr>
            <a:xfrm flipH="1" rot="-5400000">
              <a:off x="3554290" y="3402590"/>
              <a:ext cx="726831" cy="317988"/>
            </a:xfrm>
            <a:custGeom>
              <a:rect b="b" l="l" r="r" t="t"/>
              <a:pathLst>
                <a:path extrusionOk="0" h="533400" w="1981200">
                  <a:moveTo>
                    <a:pt x="0" y="0"/>
                  </a:moveTo>
                  <a:lnTo>
                    <a:pt x="1600200" y="0"/>
                  </a:lnTo>
                  <a:lnTo>
                    <a:pt x="1981200" y="533400"/>
                  </a:lnTo>
                  <a:lnTo>
                    <a:pt x="0" y="533400"/>
                  </a:lnTo>
                  <a:lnTo>
                    <a:pt x="0" y="0"/>
                  </a:lnTo>
                  <a:close/>
                </a:path>
              </a:pathLst>
            </a:custGeom>
            <a:solidFill>
              <a:srgbClr val="214324"/>
            </a:solidFill>
            <a:ln>
              <a:noFill/>
            </a:ln>
          </p:spPr>
          <p:txBody>
            <a:bodyPr anchorCtr="0" anchor="t" bIns="55825" lIns="111650" spcFirstLastPara="1" rIns="111650" wrap="square" tIns="55825">
              <a:noAutofit/>
            </a:bodyPr>
            <a:lstStyle/>
            <a:p>
              <a:pPr indent="0" lvl="0" marL="0" marR="0" rtl="0" algn="ctr">
                <a:lnSpc>
                  <a:spcPct val="120000"/>
                </a:lnSpc>
                <a:spcBef>
                  <a:spcPts val="0"/>
                </a:spcBef>
                <a:spcAft>
                  <a:spcPts val="0"/>
                </a:spcAft>
                <a:buNone/>
              </a:pPr>
              <a:r>
                <a:t/>
              </a:r>
              <a:endParaRPr sz="700">
                <a:solidFill>
                  <a:srgbClr val="000000"/>
                </a:solidFill>
                <a:latin typeface="Arial"/>
                <a:ea typeface="Arial"/>
                <a:cs typeface="Arial"/>
                <a:sym typeface="Arial"/>
              </a:endParaRPr>
            </a:p>
          </p:txBody>
        </p:sp>
      </p:grpSp>
      <p:grpSp>
        <p:nvGrpSpPr>
          <p:cNvPr id="895" name="Google Shape;895;p51"/>
          <p:cNvGrpSpPr/>
          <p:nvPr/>
        </p:nvGrpSpPr>
        <p:grpSpPr>
          <a:xfrm>
            <a:off x="4172272" y="4333351"/>
            <a:ext cx="1687109" cy="1119332"/>
            <a:chOff x="1714500" y="2153350"/>
            <a:chExt cx="1181100" cy="1044819"/>
          </a:xfrm>
        </p:grpSpPr>
        <p:sp>
          <p:nvSpPr>
            <p:cNvPr id="896" name="Google Shape;896;p51"/>
            <p:cNvSpPr/>
            <p:nvPr/>
          </p:nvSpPr>
          <p:spPr>
            <a:xfrm>
              <a:off x="1714500" y="2153350"/>
              <a:ext cx="1181100" cy="317989"/>
            </a:xfrm>
            <a:custGeom>
              <a:rect b="b" l="l" r="r" t="t"/>
              <a:pathLst>
                <a:path extrusionOk="0" h="533400" w="1981200">
                  <a:moveTo>
                    <a:pt x="0" y="0"/>
                  </a:moveTo>
                  <a:lnTo>
                    <a:pt x="1600200" y="0"/>
                  </a:lnTo>
                  <a:lnTo>
                    <a:pt x="1981200" y="533400"/>
                  </a:lnTo>
                  <a:lnTo>
                    <a:pt x="0" y="533400"/>
                  </a:lnTo>
                  <a:lnTo>
                    <a:pt x="0" y="0"/>
                  </a:lnTo>
                  <a:close/>
                </a:path>
              </a:pathLst>
            </a:custGeom>
            <a:solidFill>
              <a:srgbClr val="D9D9D9"/>
            </a:solidFill>
            <a:ln>
              <a:noFill/>
            </a:ln>
          </p:spPr>
          <p:txBody>
            <a:bodyPr anchorCtr="0" anchor="t" bIns="55825" lIns="111650" spcFirstLastPara="1" rIns="111650" wrap="square" tIns="55825">
              <a:noAutofit/>
            </a:bodyPr>
            <a:lstStyle/>
            <a:p>
              <a:pPr indent="0" lvl="0" marL="0" marR="0" rtl="0" algn="ctr">
                <a:lnSpc>
                  <a:spcPct val="120000"/>
                </a:lnSpc>
                <a:spcBef>
                  <a:spcPts val="0"/>
                </a:spcBef>
                <a:spcAft>
                  <a:spcPts val="0"/>
                </a:spcAft>
                <a:buNone/>
              </a:pPr>
              <a:r>
                <a:t/>
              </a:r>
              <a:endParaRPr sz="700">
                <a:solidFill>
                  <a:srgbClr val="000000"/>
                </a:solidFill>
                <a:latin typeface="Arial"/>
                <a:ea typeface="Arial"/>
                <a:cs typeface="Arial"/>
                <a:sym typeface="Arial"/>
              </a:endParaRPr>
            </a:p>
          </p:txBody>
        </p:sp>
        <p:sp>
          <p:nvSpPr>
            <p:cNvPr id="897" name="Google Shape;897;p51"/>
            <p:cNvSpPr/>
            <p:nvPr/>
          </p:nvSpPr>
          <p:spPr>
            <a:xfrm flipH="1" rot="-5400000">
              <a:off x="2373190" y="2675760"/>
              <a:ext cx="726831" cy="317988"/>
            </a:xfrm>
            <a:custGeom>
              <a:rect b="b" l="l" r="r" t="t"/>
              <a:pathLst>
                <a:path extrusionOk="0" h="533400" w="1981200">
                  <a:moveTo>
                    <a:pt x="0" y="0"/>
                  </a:moveTo>
                  <a:lnTo>
                    <a:pt x="1600200" y="0"/>
                  </a:lnTo>
                  <a:lnTo>
                    <a:pt x="1981200" y="533400"/>
                  </a:lnTo>
                  <a:lnTo>
                    <a:pt x="0" y="533400"/>
                  </a:lnTo>
                  <a:lnTo>
                    <a:pt x="0" y="0"/>
                  </a:lnTo>
                  <a:close/>
                </a:path>
              </a:pathLst>
            </a:custGeom>
            <a:solidFill>
              <a:srgbClr val="A2A2A2"/>
            </a:solidFill>
            <a:ln>
              <a:noFill/>
            </a:ln>
          </p:spPr>
          <p:txBody>
            <a:bodyPr anchorCtr="0" anchor="t" bIns="55825" lIns="111650" spcFirstLastPara="1" rIns="111650" wrap="square" tIns="55825">
              <a:noAutofit/>
            </a:bodyPr>
            <a:lstStyle/>
            <a:p>
              <a:pPr indent="0" lvl="0" marL="0" marR="0" rtl="0" algn="ctr">
                <a:lnSpc>
                  <a:spcPct val="120000"/>
                </a:lnSpc>
                <a:spcBef>
                  <a:spcPts val="0"/>
                </a:spcBef>
                <a:spcAft>
                  <a:spcPts val="0"/>
                </a:spcAft>
                <a:buNone/>
              </a:pPr>
              <a:r>
                <a:t/>
              </a:r>
              <a:endParaRPr sz="700">
                <a:solidFill>
                  <a:srgbClr val="000000"/>
                </a:solidFill>
                <a:latin typeface="Arial"/>
                <a:ea typeface="Arial"/>
                <a:cs typeface="Arial"/>
                <a:sym typeface="Arial"/>
              </a:endParaRPr>
            </a:p>
          </p:txBody>
        </p:sp>
      </p:grpSp>
      <p:grpSp>
        <p:nvGrpSpPr>
          <p:cNvPr id="898" name="Google Shape;898;p51"/>
          <p:cNvGrpSpPr/>
          <p:nvPr/>
        </p:nvGrpSpPr>
        <p:grpSpPr>
          <a:xfrm>
            <a:off x="2140256" y="3546458"/>
            <a:ext cx="2032015" cy="1119332"/>
            <a:chOff x="533400" y="1426519"/>
            <a:chExt cx="1181100" cy="1044819"/>
          </a:xfrm>
        </p:grpSpPr>
        <p:sp>
          <p:nvSpPr>
            <p:cNvPr id="899" name="Google Shape;899;p51"/>
            <p:cNvSpPr/>
            <p:nvPr/>
          </p:nvSpPr>
          <p:spPr>
            <a:xfrm>
              <a:off x="533400" y="1426519"/>
              <a:ext cx="1181100" cy="317989"/>
            </a:xfrm>
            <a:custGeom>
              <a:rect b="b" l="l" r="r" t="t"/>
              <a:pathLst>
                <a:path extrusionOk="0" h="533400" w="1981200">
                  <a:moveTo>
                    <a:pt x="0" y="0"/>
                  </a:moveTo>
                  <a:lnTo>
                    <a:pt x="1600200" y="0"/>
                  </a:lnTo>
                  <a:lnTo>
                    <a:pt x="1981200" y="533400"/>
                  </a:lnTo>
                  <a:lnTo>
                    <a:pt x="0" y="533400"/>
                  </a:lnTo>
                  <a:lnTo>
                    <a:pt x="0" y="0"/>
                  </a:lnTo>
                  <a:close/>
                </a:path>
              </a:pathLst>
            </a:custGeom>
            <a:solidFill>
              <a:srgbClr val="2D5A31"/>
            </a:solidFill>
            <a:ln>
              <a:noFill/>
            </a:ln>
          </p:spPr>
          <p:txBody>
            <a:bodyPr anchorCtr="0" anchor="t" bIns="55825" lIns="111650" spcFirstLastPara="1" rIns="111650" wrap="square" tIns="55825">
              <a:noAutofit/>
            </a:bodyPr>
            <a:lstStyle/>
            <a:p>
              <a:pPr indent="0" lvl="0" marL="0" marR="0" rtl="0" algn="ctr">
                <a:lnSpc>
                  <a:spcPct val="120000"/>
                </a:lnSpc>
                <a:spcBef>
                  <a:spcPts val="0"/>
                </a:spcBef>
                <a:spcAft>
                  <a:spcPts val="0"/>
                </a:spcAft>
                <a:buNone/>
              </a:pPr>
              <a:r>
                <a:t/>
              </a:r>
              <a:endParaRPr sz="700">
                <a:solidFill>
                  <a:srgbClr val="000000"/>
                </a:solidFill>
                <a:latin typeface="Arial"/>
                <a:ea typeface="Arial"/>
                <a:cs typeface="Arial"/>
                <a:sym typeface="Arial"/>
              </a:endParaRPr>
            </a:p>
          </p:txBody>
        </p:sp>
        <p:sp>
          <p:nvSpPr>
            <p:cNvPr id="900" name="Google Shape;900;p51"/>
            <p:cNvSpPr/>
            <p:nvPr/>
          </p:nvSpPr>
          <p:spPr>
            <a:xfrm flipH="1" rot="-5400000">
              <a:off x="1192090" y="1948929"/>
              <a:ext cx="726831" cy="317988"/>
            </a:xfrm>
            <a:custGeom>
              <a:rect b="b" l="l" r="r" t="t"/>
              <a:pathLst>
                <a:path extrusionOk="0" h="533400" w="1981200">
                  <a:moveTo>
                    <a:pt x="0" y="0"/>
                  </a:moveTo>
                  <a:lnTo>
                    <a:pt x="1600200" y="0"/>
                  </a:lnTo>
                  <a:lnTo>
                    <a:pt x="1981200" y="533400"/>
                  </a:lnTo>
                  <a:lnTo>
                    <a:pt x="0" y="533400"/>
                  </a:lnTo>
                  <a:lnTo>
                    <a:pt x="0" y="0"/>
                  </a:lnTo>
                  <a:close/>
                </a:path>
              </a:pathLst>
            </a:custGeom>
            <a:solidFill>
              <a:srgbClr val="214324"/>
            </a:solidFill>
            <a:ln>
              <a:noFill/>
            </a:ln>
          </p:spPr>
          <p:txBody>
            <a:bodyPr anchorCtr="0" anchor="t" bIns="55825" lIns="111650" spcFirstLastPara="1" rIns="111650" wrap="square" tIns="55825">
              <a:noAutofit/>
            </a:bodyPr>
            <a:lstStyle/>
            <a:p>
              <a:pPr indent="0" lvl="0" marL="0" marR="0" rtl="0" algn="ctr">
                <a:lnSpc>
                  <a:spcPct val="120000"/>
                </a:lnSpc>
                <a:spcBef>
                  <a:spcPts val="0"/>
                </a:spcBef>
                <a:spcAft>
                  <a:spcPts val="0"/>
                </a:spcAft>
                <a:buNone/>
              </a:pPr>
              <a:r>
                <a:t/>
              </a:r>
              <a:endParaRPr sz="700">
                <a:solidFill>
                  <a:srgbClr val="000000"/>
                </a:solidFill>
                <a:latin typeface="Arial"/>
                <a:ea typeface="Arial"/>
                <a:cs typeface="Arial"/>
                <a:sym typeface="Arial"/>
              </a:endParaRPr>
            </a:p>
          </p:txBody>
        </p:sp>
      </p:grpSp>
      <p:grpSp>
        <p:nvGrpSpPr>
          <p:cNvPr id="901" name="Google Shape;901;p51"/>
          <p:cNvGrpSpPr/>
          <p:nvPr/>
        </p:nvGrpSpPr>
        <p:grpSpPr>
          <a:xfrm>
            <a:off x="1" y="2767791"/>
            <a:ext cx="2140251" cy="1119332"/>
            <a:chOff x="1714500" y="2153350"/>
            <a:chExt cx="1181100" cy="1044819"/>
          </a:xfrm>
        </p:grpSpPr>
        <p:sp>
          <p:nvSpPr>
            <p:cNvPr id="902" name="Google Shape;902;p51"/>
            <p:cNvSpPr/>
            <p:nvPr/>
          </p:nvSpPr>
          <p:spPr>
            <a:xfrm>
              <a:off x="1714500" y="2153350"/>
              <a:ext cx="1181100" cy="317989"/>
            </a:xfrm>
            <a:custGeom>
              <a:rect b="b" l="l" r="r" t="t"/>
              <a:pathLst>
                <a:path extrusionOk="0" h="533400" w="1981200">
                  <a:moveTo>
                    <a:pt x="0" y="0"/>
                  </a:moveTo>
                  <a:lnTo>
                    <a:pt x="1600200" y="0"/>
                  </a:lnTo>
                  <a:lnTo>
                    <a:pt x="1981200" y="533400"/>
                  </a:lnTo>
                  <a:lnTo>
                    <a:pt x="0" y="533400"/>
                  </a:lnTo>
                  <a:lnTo>
                    <a:pt x="0" y="0"/>
                  </a:lnTo>
                  <a:close/>
                </a:path>
              </a:pathLst>
            </a:custGeom>
            <a:solidFill>
              <a:srgbClr val="D9D9D9"/>
            </a:solidFill>
            <a:ln>
              <a:noFill/>
            </a:ln>
          </p:spPr>
          <p:txBody>
            <a:bodyPr anchorCtr="0" anchor="t" bIns="55825" lIns="111650" spcFirstLastPara="1" rIns="111650" wrap="square" tIns="55825">
              <a:noAutofit/>
            </a:bodyPr>
            <a:lstStyle/>
            <a:p>
              <a:pPr indent="0" lvl="0" marL="0" marR="0" rtl="0" algn="ctr">
                <a:lnSpc>
                  <a:spcPct val="120000"/>
                </a:lnSpc>
                <a:spcBef>
                  <a:spcPts val="0"/>
                </a:spcBef>
                <a:spcAft>
                  <a:spcPts val="0"/>
                </a:spcAft>
                <a:buNone/>
              </a:pPr>
              <a:r>
                <a:t/>
              </a:r>
              <a:endParaRPr sz="700">
                <a:solidFill>
                  <a:srgbClr val="000000"/>
                </a:solidFill>
                <a:latin typeface="Arial"/>
                <a:ea typeface="Arial"/>
                <a:cs typeface="Arial"/>
                <a:sym typeface="Arial"/>
              </a:endParaRPr>
            </a:p>
          </p:txBody>
        </p:sp>
        <p:sp>
          <p:nvSpPr>
            <p:cNvPr id="903" name="Google Shape;903;p51"/>
            <p:cNvSpPr/>
            <p:nvPr/>
          </p:nvSpPr>
          <p:spPr>
            <a:xfrm flipH="1" rot="-5400000">
              <a:off x="2373190" y="2675760"/>
              <a:ext cx="726831" cy="317988"/>
            </a:xfrm>
            <a:custGeom>
              <a:rect b="b" l="l" r="r" t="t"/>
              <a:pathLst>
                <a:path extrusionOk="0" h="533400" w="1981200">
                  <a:moveTo>
                    <a:pt x="0" y="0"/>
                  </a:moveTo>
                  <a:lnTo>
                    <a:pt x="1600200" y="0"/>
                  </a:lnTo>
                  <a:lnTo>
                    <a:pt x="1981200" y="533400"/>
                  </a:lnTo>
                  <a:lnTo>
                    <a:pt x="0" y="533400"/>
                  </a:lnTo>
                  <a:lnTo>
                    <a:pt x="0" y="0"/>
                  </a:lnTo>
                  <a:close/>
                </a:path>
              </a:pathLst>
            </a:custGeom>
            <a:solidFill>
              <a:srgbClr val="A2A2A2"/>
            </a:solidFill>
            <a:ln>
              <a:noFill/>
            </a:ln>
          </p:spPr>
          <p:txBody>
            <a:bodyPr anchorCtr="0" anchor="t" bIns="55825" lIns="111650" spcFirstLastPara="1" rIns="111650" wrap="square" tIns="55825">
              <a:noAutofit/>
            </a:bodyPr>
            <a:lstStyle/>
            <a:p>
              <a:pPr indent="0" lvl="0" marL="0" marR="0" rtl="0" algn="ctr">
                <a:lnSpc>
                  <a:spcPct val="120000"/>
                </a:lnSpc>
                <a:spcBef>
                  <a:spcPts val="0"/>
                </a:spcBef>
                <a:spcAft>
                  <a:spcPts val="0"/>
                </a:spcAft>
                <a:buNone/>
              </a:pPr>
              <a:r>
                <a:t/>
              </a:r>
              <a:endParaRPr sz="700">
                <a:solidFill>
                  <a:srgbClr val="000000"/>
                </a:solidFill>
                <a:latin typeface="Arial"/>
                <a:ea typeface="Arial"/>
                <a:cs typeface="Arial"/>
                <a:sym typeface="Arial"/>
              </a:endParaRPr>
            </a:p>
          </p:txBody>
        </p:sp>
      </p:grpSp>
      <p:sp>
        <p:nvSpPr>
          <p:cNvPr id="904" name="Google Shape;904;p51"/>
          <p:cNvSpPr/>
          <p:nvPr/>
        </p:nvSpPr>
        <p:spPr>
          <a:xfrm>
            <a:off x="10396353" y="982177"/>
            <a:ext cx="1774855" cy="5509200"/>
          </a:xfrm>
          <a:prstGeom prst="rect">
            <a:avLst/>
          </a:prstGeom>
          <a:solidFill>
            <a:srgbClr val="D5F4F4"/>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ЗО ВОЛОДІЮТЬ ІНФОРМАЦІЄЮ ПРО КРИТЕРІЇ,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ПРАВИЛА ТА ПРОЦЕДУРУ ОЦІНЮВАННЯ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в основі критерії МОН України + складені вчителем +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складені разом з учнями;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шлях донесення інформації про критерії оцінювання обирає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вчитель;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з критеріями оцінювання ознайомлені учні і батьки. </a:t>
            </a:r>
            <a:endParaRPr/>
          </a:p>
        </p:txBody>
      </p:sp>
      <p:sp>
        <p:nvSpPr>
          <p:cNvPr id="905" name="Google Shape;905;p51"/>
          <p:cNvSpPr/>
          <p:nvPr/>
        </p:nvSpPr>
        <p:spPr>
          <a:xfrm>
            <a:off x="8293648" y="402803"/>
            <a:ext cx="2102705" cy="5509200"/>
          </a:xfrm>
          <a:prstGeom prst="rect">
            <a:avLst/>
          </a:prstGeom>
          <a:solidFill>
            <a:srgbClr val="FFFF99"/>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ОЦІНЮВАННЯ СПРИЯЄ КОМПЕТЕНТНІСНОМУ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ПІДХОДУ ДО НАВЧАННЯ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оцінюється результат і процес навчання;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оцінюється уміння аргументувати відповіді та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висловлювати власну точку зору;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оцінка має позитивний характер;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система оцінювання спрямована на перевірку рівня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оволодіння ключовими компетентностями. </a:t>
            </a:r>
            <a:endParaRPr/>
          </a:p>
        </p:txBody>
      </p:sp>
      <p:sp>
        <p:nvSpPr>
          <p:cNvPr id="906" name="Google Shape;906;p51"/>
          <p:cNvSpPr/>
          <p:nvPr/>
        </p:nvSpPr>
        <p:spPr>
          <a:xfrm>
            <a:off x="5859380" y="396537"/>
            <a:ext cx="2472829" cy="4770537"/>
          </a:xfrm>
          <a:prstGeom prst="rect">
            <a:avLst/>
          </a:prstGeom>
          <a:solidFill>
            <a:srgbClr val="D5F4F4"/>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СПРАВЕДЛИВІСТЬ,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ОБ’ЄКТИВНІСТЬ В ОЦІНЮВАННІ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на основі критеріїв МОН України учитель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розробляє свої, більш детальні і під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навчальну тему;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оцінюються досягнення учнів під час різних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форм організації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освітнього процесу;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використовується самооцінювання та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взаємооцінювання;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-наявне учнівське портфоліо;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використання форму-вального оцінювання.</a:t>
            </a:r>
            <a:endParaRPr/>
          </a:p>
        </p:txBody>
      </p:sp>
      <p:sp>
        <p:nvSpPr>
          <p:cNvPr id="907" name="Google Shape;907;p51"/>
          <p:cNvSpPr/>
          <p:nvPr/>
        </p:nvSpPr>
        <p:spPr>
          <a:xfrm>
            <a:off x="4172268" y="1532590"/>
            <a:ext cx="1687109" cy="2800767"/>
          </a:xfrm>
          <a:prstGeom prst="rect">
            <a:avLst/>
          </a:prstGeom>
          <a:solidFill>
            <a:srgbClr val="FFFF66"/>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ru-RU" sz="1600">
                <a:solidFill>
                  <a:schemeClr val="dk1"/>
                </a:solidFill>
                <a:latin typeface="Times New Roman"/>
                <a:ea typeface="Times New Roman"/>
                <a:cs typeface="Times New Roman"/>
                <a:sym typeface="Times New Roman"/>
              </a:rPr>
              <a:t>МОНІТОРИНГ НАВЧАЛЬНИХ </a:t>
            </a:r>
            <a:endParaRPr/>
          </a:p>
          <a:p>
            <a:pPr indent="0" lvl="0" marL="0" marR="0" rtl="0" algn="ctr">
              <a:spcBef>
                <a:spcPts val="0"/>
              </a:spcBef>
              <a:spcAft>
                <a:spcPts val="0"/>
              </a:spcAft>
              <a:buNone/>
            </a:pPr>
            <a:r>
              <a:rPr lang="ru-RU" sz="1600">
                <a:solidFill>
                  <a:schemeClr val="dk1"/>
                </a:solidFill>
                <a:latin typeface="Times New Roman"/>
                <a:ea typeface="Times New Roman"/>
                <a:cs typeface="Times New Roman"/>
                <a:sym typeface="Times New Roman"/>
              </a:rPr>
              <a:t>ДОСЯГНЕНЬ УЧНІВ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учителем;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адміністрацією закладу освіти;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зовнішній (наприклад аудит, PISA тощо).</a:t>
            </a:r>
            <a:endParaRPr/>
          </a:p>
        </p:txBody>
      </p:sp>
      <p:sp>
        <p:nvSpPr>
          <p:cNvPr id="908" name="Google Shape;908;p51"/>
          <p:cNvSpPr/>
          <p:nvPr/>
        </p:nvSpPr>
        <p:spPr>
          <a:xfrm>
            <a:off x="2140256" y="1245002"/>
            <a:ext cx="2032015" cy="2308324"/>
          </a:xfrm>
          <a:prstGeom prst="rect">
            <a:avLst/>
          </a:prstGeom>
          <a:solidFill>
            <a:srgbClr val="D5F4F4"/>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ЗАПРОВАДЖЕНА СИСТЕМА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ФОРМУВАЛЬНОГО ОЦІНЮВАННЯ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оцінюється  процес  навчання,  а  не лише результат;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 переважає описове оцінювання. </a:t>
            </a:r>
            <a:endParaRPr/>
          </a:p>
        </p:txBody>
      </p:sp>
      <p:sp>
        <p:nvSpPr>
          <p:cNvPr id="909" name="Google Shape;909;p51"/>
          <p:cNvSpPr/>
          <p:nvPr/>
        </p:nvSpPr>
        <p:spPr>
          <a:xfrm>
            <a:off x="-1" y="588481"/>
            <a:ext cx="2140252" cy="2462211"/>
          </a:xfrm>
          <a:prstGeom prst="rect">
            <a:avLst/>
          </a:prstGeom>
          <a:solidFill>
            <a:srgbClr val="FFFF99"/>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1500">
                <a:solidFill>
                  <a:schemeClr val="dk1"/>
                </a:solidFill>
                <a:latin typeface="Times New Roman"/>
                <a:ea typeface="Times New Roman"/>
                <a:cs typeface="Times New Roman"/>
                <a:sym typeface="Times New Roman"/>
              </a:rPr>
              <a:t>РОЗГЛЯД СИСТЕМИ ОЦІНЮВАННЯ ПІД </a:t>
            </a:r>
            <a:endParaRPr/>
          </a:p>
          <a:p>
            <a:pPr indent="0" lvl="0" marL="0" marR="0" rtl="0" algn="l">
              <a:spcBef>
                <a:spcPts val="0"/>
              </a:spcBef>
              <a:spcAft>
                <a:spcPts val="0"/>
              </a:spcAft>
              <a:buNone/>
            </a:pPr>
            <a:r>
              <a:rPr lang="ru-RU" sz="1500">
                <a:solidFill>
                  <a:schemeClr val="dk1"/>
                </a:solidFill>
                <a:latin typeface="Times New Roman"/>
                <a:ea typeface="Times New Roman"/>
                <a:cs typeface="Times New Roman"/>
                <a:sym typeface="Times New Roman"/>
              </a:rPr>
              <a:t>ЧАС ЗАСІДАНЬ МО ТА НА ПЕДАГОГІЧНИХ </a:t>
            </a:r>
            <a:endParaRPr/>
          </a:p>
          <a:p>
            <a:pPr indent="0" lvl="0" marL="0" marR="0" rtl="0" algn="l">
              <a:spcBef>
                <a:spcPts val="0"/>
              </a:spcBef>
              <a:spcAft>
                <a:spcPts val="0"/>
              </a:spcAft>
              <a:buNone/>
            </a:pPr>
            <a:r>
              <a:rPr lang="ru-RU" sz="1500">
                <a:solidFill>
                  <a:schemeClr val="dk1"/>
                </a:solidFill>
                <a:latin typeface="Times New Roman"/>
                <a:ea typeface="Times New Roman"/>
                <a:cs typeface="Times New Roman"/>
                <a:sym typeface="Times New Roman"/>
              </a:rPr>
              <a:t>РАДАХ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(взаємооцінювання, самооцінювання, </a:t>
            </a:r>
            <a:endParaRPr/>
          </a:p>
          <a:p>
            <a:pPr indent="0" lvl="0" marL="0" marR="0" rtl="0" algn="l">
              <a:spcBef>
                <a:spcPts val="0"/>
              </a:spcBef>
              <a:spcAft>
                <a:spcPts val="0"/>
              </a:spcAft>
              <a:buNone/>
            </a:pPr>
            <a:r>
              <a:rPr lang="ru-RU" sz="1600">
                <a:solidFill>
                  <a:schemeClr val="dk1"/>
                </a:solidFill>
                <a:latin typeface="Times New Roman"/>
                <a:ea typeface="Times New Roman"/>
                <a:cs typeface="Times New Roman"/>
                <a:sym typeface="Times New Roman"/>
              </a:rPr>
              <a:t>формувальне та бальне оцінювання) </a:t>
            </a:r>
            <a:endParaRPr/>
          </a:p>
        </p:txBody>
      </p:sp>
      <p:sp>
        <p:nvSpPr>
          <p:cNvPr id="910" name="Google Shape;910;p51"/>
          <p:cNvSpPr/>
          <p:nvPr/>
        </p:nvSpPr>
        <p:spPr>
          <a:xfrm>
            <a:off x="4763" y="4293736"/>
            <a:ext cx="3893964" cy="2581541"/>
          </a:xfrm>
          <a:custGeom>
            <a:rect b="b" l="l" r="r" t="t"/>
            <a:pathLst>
              <a:path extrusionOk="0" h="535" w="542">
                <a:moveTo>
                  <a:pt x="117" y="0"/>
                </a:moveTo>
                <a:cubicBezTo>
                  <a:pt x="352" y="0"/>
                  <a:pt x="542" y="190"/>
                  <a:pt x="542" y="424"/>
                </a:cubicBezTo>
                <a:cubicBezTo>
                  <a:pt x="542" y="462"/>
                  <a:pt x="537" y="499"/>
                  <a:pt x="527" y="535"/>
                </a:cubicBezTo>
                <a:cubicBezTo>
                  <a:pt x="0" y="535"/>
                  <a:pt x="0" y="535"/>
                  <a:pt x="0" y="535"/>
                </a:cubicBezTo>
                <a:cubicBezTo>
                  <a:pt x="0" y="16"/>
                  <a:pt x="0" y="16"/>
                  <a:pt x="0" y="16"/>
                </a:cubicBezTo>
                <a:cubicBezTo>
                  <a:pt x="37" y="5"/>
                  <a:pt x="77" y="0"/>
                  <a:pt x="117" y="0"/>
                </a:cubicBezTo>
                <a:close/>
              </a:path>
            </a:pathLst>
          </a:custGeom>
          <a:solidFill>
            <a:srgbClr val="19666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1900">
              <a:solidFill>
                <a:schemeClr val="lt1"/>
              </a:solidFill>
              <a:latin typeface="Times New Roman"/>
              <a:ea typeface="Times New Roman"/>
              <a:cs typeface="Times New Roman"/>
              <a:sym typeface="Times New Roman"/>
            </a:endParaRPr>
          </a:p>
          <a:p>
            <a:pPr indent="0" lvl="0" marL="0" marR="0" rtl="0" algn="l">
              <a:spcBef>
                <a:spcPts val="0"/>
              </a:spcBef>
              <a:spcAft>
                <a:spcPts val="0"/>
              </a:spcAft>
              <a:buNone/>
            </a:pPr>
            <a:r>
              <a:t/>
            </a:r>
            <a:endParaRPr b="1" sz="1900">
              <a:solidFill>
                <a:schemeClr val="lt1"/>
              </a:solidFill>
              <a:latin typeface="Times New Roman"/>
              <a:ea typeface="Times New Roman"/>
              <a:cs typeface="Times New Roman"/>
              <a:sym typeface="Times New Roman"/>
            </a:endParaRPr>
          </a:p>
          <a:p>
            <a:pPr indent="0" lvl="0" marL="0" marR="0" rtl="0" algn="l">
              <a:spcBef>
                <a:spcPts val="0"/>
              </a:spcBef>
              <a:spcAft>
                <a:spcPts val="0"/>
              </a:spcAft>
              <a:buNone/>
            </a:pPr>
            <a:r>
              <a:t/>
            </a:r>
            <a:endParaRPr b="1" sz="1900">
              <a:solidFill>
                <a:schemeClr val="lt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1900">
                <a:solidFill>
                  <a:schemeClr val="lt1"/>
                </a:solidFill>
                <a:latin typeface="Times New Roman"/>
                <a:ea typeface="Times New Roman"/>
                <a:cs typeface="Times New Roman"/>
                <a:sym typeface="Times New Roman"/>
              </a:rPr>
              <a:t>СИСТЕМА ОЦІНЮВАННЯ </a:t>
            </a:r>
            <a:endParaRPr/>
          </a:p>
          <a:p>
            <a:pPr indent="0" lvl="0" marL="0" marR="0" rtl="0" algn="l">
              <a:spcBef>
                <a:spcPts val="0"/>
              </a:spcBef>
              <a:spcAft>
                <a:spcPts val="0"/>
              </a:spcAft>
              <a:buNone/>
            </a:pPr>
            <a:r>
              <a:rPr b="1" lang="ru-RU" sz="1900">
                <a:solidFill>
                  <a:schemeClr val="lt1"/>
                </a:solidFill>
                <a:latin typeface="Times New Roman"/>
                <a:ea typeface="Times New Roman"/>
                <a:cs typeface="Times New Roman"/>
                <a:sym typeface="Times New Roman"/>
              </a:rPr>
              <a:t>ЗДОБУВАЧІВ ОСВІТИ (ЗО)</a:t>
            </a:r>
            <a:endParaRPr/>
          </a:p>
          <a:p>
            <a:pPr indent="0" lvl="0" marL="0" marR="0" rtl="0" algn="l">
              <a:spcBef>
                <a:spcPts val="0"/>
              </a:spcBef>
              <a:spcAft>
                <a:spcPts val="0"/>
              </a:spcAft>
              <a:buNone/>
            </a:pPr>
            <a:r>
              <a:rPr b="1" lang="ru-RU" sz="1900">
                <a:solidFill>
                  <a:schemeClr val="lt1"/>
                </a:solidFill>
                <a:latin typeface="Times New Roman"/>
                <a:ea typeface="Times New Roman"/>
                <a:cs typeface="Times New Roman"/>
                <a:sym typeface="Times New Roman"/>
              </a:rPr>
              <a:t>( Абетка для директора)</a:t>
            </a:r>
            <a:endParaRPr b="1" sz="1900">
              <a:solidFill>
                <a:schemeClr val="lt1"/>
              </a:solidFill>
              <a:latin typeface="Times New Roman"/>
              <a:ea typeface="Times New Roman"/>
              <a:cs typeface="Times New Roman"/>
              <a:sym typeface="Times New Roman"/>
            </a:endParaRPr>
          </a:p>
        </p:txBody>
      </p:sp>
      <p:sp>
        <p:nvSpPr>
          <p:cNvPr id="911" name="Google Shape;911;p51"/>
          <p:cNvSpPr/>
          <p:nvPr/>
        </p:nvSpPr>
        <p:spPr>
          <a:xfrm>
            <a:off x="4018552" y="6390643"/>
            <a:ext cx="6505753" cy="484632"/>
          </a:xfrm>
          <a:prstGeom prst="rightArrow">
            <a:avLst>
              <a:gd fmla="val 50000" name="adj1"/>
              <a:gd fmla="val 50000" name="adj2"/>
            </a:avLst>
          </a:prstGeom>
          <a:solidFill>
            <a:srgbClr val="FFC0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912" name="Google Shape;912;p51"/>
          <p:cNvSpPr/>
          <p:nvPr/>
        </p:nvSpPr>
        <p:spPr>
          <a:xfrm rot="-120000">
            <a:off x="3905445" y="6011740"/>
            <a:ext cx="5724193" cy="484632"/>
          </a:xfrm>
          <a:prstGeom prst="rightArrow">
            <a:avLst>
              <a:gd fmla="val 50000" name="adj1"/>
              <a:gd fmla="val 50000" name="adj2"/>
            </a:avLst>
          </a:prstGeom>
          <a:solidFill>
            <a:schemeClr val="accent1"/>
          </a:solidFill>
          <a:ln cap="flat" cmpd="sng" w="25400">
            <a:solidFill>
              <a:srgbClr val="25949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913" name="Google Shape;913;p51"/>
          <p:cNvSpPr/>
          <p:nvPr/>
        </p:nvSpPr>
        <p:spPr>
          <a:xfrm rot="840000">
            <a:off x="486468" y="3081669"/>
            <a:ext cx="484632" cy="1272919"/>
          </a:xfrm>
          <a:prstGeom prst="upArrow">
            <a:avLst>
              <a:gd fmla="val 50000" name="adj1"/>
              <a:gd fmla="val 50000" name="adj2"/>
            </a:avLst>
          </a:prstGeom>
          <a:solidFill>
            <a:schemeClr val="accent1"/>
          </a:solidFill>
          <a:ln cap="flat" cmpd="sng" w="25400">
            <a:solidFill>
              <a:srgbClr val="25949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914" name="Google Shape;914;p51"/>
          <p:cNvSpPr/>
          <p:nvPr/>
        </p:nvSpPr>
        <p:spPr>
          <a:xfrm rot="1500000">
            <a:off x="2697984" y="3831343"/>
            <a:ext cx="484632" cy="978408"/>
          </a:xfrm>
          <a:prstGeom prst="upArrow">
            <a:avLst>
              <a:gd fmla="val 50000" name="adj1"/>
              <a:gd fmla="val 50000" name="adj2"/>
            </a:avLst>
          </a:prstGeom>
          <a:solidFill>
            <a:srgbClr val="FFC0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915" name="Google Shape;915;p51"/>
          <p:cNvSpPr/>
          <p:nvPr/>
        </p:nvSpPr>
        <p:spPr>
          <a:xfrm rot="-360000">
            <a:off x="3801841" y="5421412"/>
            <a:ext cx="3337929" cy="484632"/>
          </a:xfrm>
          <a:prstGeom prst="rightArrow">
            <a:avLst>
              <a:gd fmla="val 50000" name="adj1"/>
              <a:gd fmla="val 50000" name="adj2"/>
            </a:avLst>
          </a:prstGeom>
          <a:solidFill>
            <a:srgbClr val="FFC0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
        <p:nvSpPr>
          <p:cNvPr id="916" name="Google Shape;916;p51"/>
          <p:cNvSpPr/>
          <p:nvPr/>
        </p:nvSpPr>
        <p:spPr>
          <a:xfrm rot="-780000">
            <a:off x="3396587" y="4797236"/>
            <a:ext cx="1918340" cy="484632"/>
          </a:xfrm>
          <a:prstGeom prst="rightArrow">
            <a:avLst>
              <a:gd fmla="val 50000" name="adj1"/>
              <a:gd fmla="val 50000" name="adj2"/>
            </a:avLst>
          </a:prstGeom>
          <a:solidFill>
            <a:schemeClr val="accent1"/>
          </a:solidFill>
          <a:ln cap="flat" cmpd="sng" w="25400">
            <a:solidFill>
              <a:srgbClr val="25949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900">
              <a:solidFill>
                <a:schemeClr val="lt1"/>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0" name="Shape 920"/>
        <p:cNvGrpSpPr/>
        <p:nvPr/>
      </p:nvGrpSpPr>
      <p:grpSpPr>
        <a:xfrm>
          <a:off x="0" y="0"/>
          <a:ext cx="0" cy="0"/>
          <a:chOff x="0" y="0"/>
          <a:chExt cx="0" cy="0"/>
        </a:xfrm>
      </p:grpSpPr>
      <p:sp>
        <p:nvSpPr>
          <p:cNvPr id="921" name="Google Shape;921;p52"/>
          <p:cNvSpPr txBox="1"/>
          <p:nvPr>
            <p:ph idx="1" type="body"/>
          </p:nvPr>
        </p:nvSpPr>
        <p:spPr>
          <a:xfrm>
            <a:off x="124327" y="5903757"/>
            <a:ext cx="11943348" cy="914179"/>
          </a:xfrm>
          <a:prstGeom prst="rect">
            <a:avLst/>
          </a:prstGeom>
          <a:noFill/>
          <a:ln>
            <a:noFill/>
          </a:ln>
        </p:spPr>
        <p:txBody>
          <a:bodyPr anchorCtr="0" anchor="t" bIns="45700" lIns="91425" spcFirstLastPara="1" rIns="91425" wrap="square" tIns="45700">
            <a:normAutofit/>
          </a:bodyPr>
          <a:lstStyle/>
          <a:p>
            <a:pPr indent="-342866" lvl="0" marL="342866" rtl="0" algn="ctr">
              <a:spcBef>
                <a:spcPts val="0"/>
              </a:spcBef>
              <a:spcAft>
                <a:spcPts val="0"/>
              </a:spcAft>
              <a:buSzPts val="1800"/>
              <a:buNone/>
            </a:pPr>
            <a:r>
              <a:rPr lang="ru-RU" sz="2400"/>
              <a:t> </a:t>
            </a:r>
            <a:r>
              <a:rPr b="1" lang="ru-RU" sz="2400">
                <a:latin typeface="Times New Roman"/>
                <a:ea typeface="Times New Roman"/>
                <a:cs typeface="Times New Roman"/>
                <a:sym typeface="Times New Roman"/>
              </a:rPr>
              <a:t>ДПА</a:t>
            </a:r>
            <a:r>
              <a:rPr lang="ru-RU" sz="2400">
                <a:latin typeface="Times New Roman"/>
                <a:ea typeface="Times New Roman"/>
                <a:cs typeface="Times New Roman"/>
                <a:sym typeface="Times New Roman"/>
              </a:rPr>
              <a:t> у формі  </a:t>
            </a:r>
            <a:r>
              <a:rPr b="1" lang="ru-RU" sz="2400">
                <a:latin typeface="Times New Roman"/>
                <a:ea typeface="Times New Roman"/>
                <a:cs typeface="Times New Roman"/>
                <a:sym typeface="Times New Roman"/>
              </a:rPr>
              <a:t>ЗНО в 9-му класі </a:t>
            </a:r>
            <a:r>
              <a:rPr lang="ru-RU" sz="2400">
                <a:latin typeface="Times New Roman"/>
                <a:ea typeface="Times New Roman"/>
                <a:cs typeface="Times New Roman"/>
                <a:sym typeface="Times New Roman"/>
              </a:rPr>
              <a:t>планується до старту старшої профільної НУШ - орієнтовно після </a:t>
            </a:r>
            <a:r>
              <a:rPr b="1" lang="ru-RU" sz="2400">
                <a:latin typeface="Times New Roman"/>
                <a:ea typeface="Times New Roman"/>
                <a:cs typeface="Times New Roman"/>
                <a:sym typeface="Times New Roman"/>
              </a:rPr>
              <a:t>2026-2027 </a:t>
            </a:r>
            <a:r>
              <a:rPr lang="ru-RU" sz="2400">
                <a:latin typeface="Times New Roman"/>
                <a:ea typeface="Times New Roman"/>
                <a:cs typeface="Times New Roman"/>
                <a:sym typeface="Times New Roman"/>
              </a:rPr>
              <a:t>навчального року  (за чинним календарем реформи)</a:t>
            </a:r>
            <a:endParaRPr sz="2400">
              <a:latin typeface="Times New Roman"/>
              <a:ea typeface="Times New Roman"/>
              <a:cs typeface="Times New Roman"/>
              <a:sym typeface="Times New Roman"/>
            </a:endParaRPr>
          </a:p>
        </p:txBody>
      </p:sp>
      <p:sp>
        <p:nvSpPr>
          <p:cNvPr id="922" name="Google Shape;922;p52"/>
          <p:cNvSpPr txBox="1"/>
          <p:nvPr>
            <p:ph type="title"/>
          </p:nvPr>
        </p:nvSpPr>
        <p:spPr>
          <a:xfrm>
            <a:off x="571466" y="428607"/>
            <a:ext cx="11436055" cy="726428"/>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sz="3600">
                <a:solidFill>
                  <a:srgbClr val="356784"/>
                </a:solidFill>
                <a:latin typeface="Times New Roman"/>
                <a:ea typeface="Times New Roman"/>
                <a:cs typeface="Times New Roman"/>
                <a:sym typeface="Times New Roman"/>
              </a:rPr>
              <a:t>ДЕРЖАВНА ПІДСУМКОВА АТЕСТАЦІЯ: 9 клас</a:t>
            </a:r>
            <a:endParaRPr/>
          </a:p>
        </p:txBody>
      </p:sp>
      <p:sp>
        <p:nvSpPr>
          <p:cNvPr id="923" name="Google Shape;923;p52"/>
          <p:cNvSpPr/>
          <p:nvPr/>
        </p:nvSpPr>
        <p:spPr>
          <a:xfrm>
            <a:off x="108284" y="1117951"/>
            <a:ext cx="4572000" cy="267765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ru-RU" sz="2400">
                <a:solidFill>
                  <a:srgbClr val="7030A0"/>
                </a:solidFill>
                <a:latin typeface="Times New Roman"/>
                <a:ea typeface="Times New Roman"/>
                <a:cs typeface="Times New Roman"/>
                <a:sym typeface="Times New Roman"/>
              </a:rPr>
              <a:t>Наказ МОН № 528 від 14.05.2021 року</a:t>
            </a:r>
            <a:endParaRPr sz="2400">
              <a:solidFill>
                <a:srgbClr val="7030A0"/>
              </a:solidFill>
              <a:latin typeface="Times New Roman"/>
              <a:ea typeface="Times New Roman"/>
              <a:cs typeface="Times New Roman"/>
              <a:sym typeface="Times New Roman"/>
            </a:endParaRPr>
          </a:p>
          <a:p>
            <a:pPr indent="0" lvl="0" marL="0" marR="0" rtl="0" algn="ctr">
              <a:spcBef>
                <a:spcPts val="0"/>
              </a:spcBef>
              <a:spcAft>
                <a:spcPts val="0"/>
              </a:spcAft>
              <a:buNone/>
            </a:pPr>
            <a:r>
              <a:rPr lang="ru-RU" sz="2400">
                <a:solidFill>
                  <a:srgbClr val="7030A0"/>
                </a:solidFill>
                <a:latin typeface="Times New Roman"/>
                <a:ea typeface="Times New Roman"/>
                <a:cs typeface="Times New Roman"/>
                <a:sym typeface="Times New Roman"/>
              </a:rPr>
              <a:t>«Деякі питання проведення у 2021/2022 навчальному році державної підсумкової атестації осіб, які здобувають загальну середню освіту»</a:t>
            </a:r>
            <a:endParaRPr/>
          </a:p>
        </p:txBody>
      </p:sp>
      <p:sp>
        <p:nvSpPr>
          <p:cNvPr id="924" name="Google Shape;924;p52"/>
          <p:cNvSpPr/>
          <p:nvPr/>
        </p:nvSpPr>
        <p:spPr>
          <a:xfrm>
            <a:off x="108285" y="3944724"/>
            <a:ext cx="5137483" cy="163121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2. Установити, що в 2021/2022 навчальному році державна підсумкова атестація осіб, які:</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1) завершують здобуття початкової освіти, базової середньої освіти, проводиться у закладі освіти в письмовій формі;</a:t>
            </a:r>
            <a:endParaRPr/>
          </a:p>
        </p:txBody>
      </p:sp>
      <p:sp>
        <p:nvSpPr>
          <p:cNvPr id="925" name="Google Shape;925;p52"/>
          <p:cNvSpPr/>
          <p:nvPr/>
        </p:nvSpPr>
        <p:spPr>
          <a:xfrm>
            <a:off x="5245772" y="1142508"/>
            <a:ext cx="6946233" cy="470898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dk1"/>
                </a:solidFill>
                <a:latin typeface="Times New Roman"/>
                <a:ea typeface="Times New Roman"/>
                <a:cs typeface="Times New Roman"/>
                <a:sym typeface="Times New Roman"/>
              </a:rPr>
              <a:t>ПЕРЕЛІК навчальних предметів, із яких у 2021/2022 навчальному році проводиться ДПА для осіб, які завершують здобуття базової середньої освіти (у 9 класах ззсо)</a:t>
            </a:r>
            <a:endParaRPr sz="20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1. Українська мова.</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2. Математика.</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3. Один із навчальних предметів зі списку (за рішенням педагогічної ради закладу освіти, затвердженим наказом керівника закладу освіти):</a:t>
            </a:r>
            <a:endParaRPr/>
          </a:p>
          <a:p>
            <a:pPr indent="0" lvl="0" marL="0" marR="0" rtl="0" algn="l">
              <a:spcBef>
                <a:spcPts val="0"/>
              </a:spcBef>
              <a:spcAft>
                <a:spcPts val="0"/>
              </a:spcAft>
              <a:buNone/>
            </a:pPr>
            <a:r>
              <a:rPr lang="ru-RU" sz="2000">
                <a:solidFill>
                  <a:schemeClr val="dk1"/>
                </a:solidFill>
                <a:latin typeface="Times New Roman"/>
                <a:ea typeface="Times New Roman"/>
                <a:cs typeface="Times New Roman"/>
                <a:sym typeface="Times New Roman"/>
              </a:rPr>
              <a:t>1) біологія, всесвітня історія, географія, зарубіжна література, іноземна мова (відповідно до освітньої програми закладу освіти), інформатика, історія України, основи правознавства, українська література, фізика, </a:t>
            </a:r>
            <a:r>
              <a:rPr lang="ru-RU" sz="2000">
                <a:solidFill>
                  <a:srgbClr val="FF0000"/>
                </a:solidFill>
                <a:latin typeface="Times New Roman"/>
                <a:ea typeface="Times New Roman"/>
                <a:cs typeface="Times New Roman"/>
                <a:sym typeface="Times New Roman"/>
              </a:rPr>
              <a:t>хімія </a:t>
            </a:r>
            <a:r>
              <a:rPr lang="ru-RU" sz="2000">
                <a:solidFill>
                  <a:schemeClr val="dk1"/>
                </a:solidFill>
                <a:latin typeface="Times New Roman"/>
                <a:ea typeface="Times New Roman"/>
                <a:cs typeface="Times New Roman"/>
                <a:sym typeface="Times New Roman"/>
              </a:rPr>
              <a:t>- для учнів класів з українською мовою навчання, у яких не вивчається мова національної меншини чи корінного народу;</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sp>
        <p:nvSpPr>
          <p:cNvPr id="930" name="Google Shape;930;p53"/>
          <p:cNvSpPr txBox="1"/>
          <p:nvPr>
            <p:ph type="title"/>
          </p:nvPr>
        </p:nvSpPr>
        <p:spPr>
          <a:xfrm>
            <a:off x="609600" y="385013"/>
            <a:ext cx="10972800" cy="818147"/>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a:solidFill>
                  <a:srgbClr val="356784"/>
                </a:solidFill>
                <a:latin typeface="Times New Roman"/>
                <a:ea typeface="Times New Roman"/>
                <a:cs typeface="Times New Roman"/>
                <a:sym typeface="Times New Roman"/>
              </a:rPr>
              <a:t>ДПА за технологією ЗНО: 11 клас</a:t>
            </a:r>
            <a:endParaRPr b="1">
              <a:solidFill>
                <a:srgbClr val="356784"/>
              </a:solidFill>
              <a:latin typeface="Times New Roman"/>
              <a:ea typeface="Times New Roman"/>
              <a:cs typeface="Times New Roman"/>
              <a:sym typeface="Times New Roman"/>
            </a:endParaRPr>
          </a:p>
        </p:txBody>
      </p:sp>
      <p:sp>
        <p:nvSpPr>
          <p:cNvPr id="931" name="Google Shape;931;p53"/>
          <p:cNvSpPr/>
          <p:nvPr/>
        </p:nvSpPr>
        <p:spPr>
          <a:xfrm>
            <a:off x="6" y="1072231"/>
            <a:ext cx="5510463" cy="31085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800">
                <a:solidFill>
                  <a:srgbClr val="7030A0"/>
                </a:solidFill>
                <a:latin typeface="Times New Roman"/>
                <a:ea typeface="Times New Roman"/>
                <a:cs typeface="Times New Roman"/>
                <a:sym typeface="Times New Roman"/>
              </a:rPr>
              <a:t>Наказ МОН № 498 від 05.05.2021 року «</a:t>
            </a:r>
            <a:r>
              <a:rPr lang="ru-RU" sz="2800">
                <a:solidFill>
                  <a:srgbClr val="7030A0"/>
                </a:solidFill>
                <a:latin typeface="Times New Roman"/>
                <a:ea typeface="Times New Roman"/>
                <a:cs typeface="Times New Roman"/>
                <a:sym typeface="Times New Roman"/>
              </a:rPr>
              <a:t>Деякі питання проведення у 2022 році зовнішнього незалежного оцінювання результатів навчання, здобутих на основі повної загальної середньої освіти»</a:t>
            </a:r>
            <a:endParaRPr/>
          </a:p>
        </p:txBody>
      </p:sp>
      <p:sp>
        <p:nvSpPr>
          <p:cNvPr id="932" name="Google Shape;932;p53"/>
          <p:cNvSpPr/>
          <p:nvPr/>
        </p:nvSpPr>
        <p:spPr>
          <a:xfrm>
            <a:off x="6" y="4180344"/>
            <a:ext cx="4860759" cy="267765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2. Установити, що у </a:t>
            </a:r>
            <a:r>
              <a:rPr lang="ru-RU" sz="2400">
                <a:solidFill>
                  <a:srgbClr val="FF0000"/>
                </a:solidFill>
                <a:latin typeface="Times New Roman"/>
                <a:ea typeface="Times New Roman"/>
                <a:cs typeface="Times New Roman"/>
                <a:sym typeface="Times New Roman"/>
              </a:rPr>
              <a:t>2022</a:t>
            </a:r>
            <a:r>
              <a:rPr lang="ru-RU" sz="2400">
                <a:solidFill>
                  <a:schemeClr val="dk1"/>
                </a:solidFill>
                <a:latin typeface="Times New Roman"/>
                <a:ea typeface="Times New Roman"/>
                <a:cs typeface="Times New Roman"/>
                <a:sym typeface="Times New Roman"/>
              </a:rPr>
              <a:t> році:</a:t>
            </a:r>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1) зовнішнє незалежне оцінювання результатів навчання, здобутих на основі повної загальної середньої освіти (далі - зовнішнє оцінювання), проводитиметься </a:t>
            </a:r>
            <a:r>
              <a:rPr lang="ru-RU" sz="2400">
                <a:solidFill>
                  <a:srgbClr val="FF0000"/>
                </a:solidFill>
                <a:latin typeface="Times New Roman"/>
                <a:ea typeface="Times New Roman"/>
                <a:cs typeface="Times New Roman"/>
                <a:sym typeface="Times New Roman"/>
              </a:rPr>
              <a:t>з 23 травня до 15 липня</a:t>
            </a:r>
            <a:endParaRPr sz="2400">
              <a:solidFill>
                <a:srgbClr val="FF0000"/>
              </a:solidFill>
              <a:latin typeface="Times New Roman"/>
              <a:ea typeface="Times New Roman"/>
              <a:cs typeface="Times New Roman"/>
              <a:sym typeface="Times New Roman"/>
            </a:endParaRPr>
          </a:p>
        </p:txBody>
      </p:sp>
      <p:sp>
        <p:nvSpPr>
          <p:cNvPr id="933" name="Google Shape;933;p53"/>
          <p:cNvSpPr/>
          <p:nvPr/>
        </p:nvSpPr>
        <p:spPr>
          <a:xfrm>
            <a:off x="5678905" y="1375797"/>
            <a:ext cx="6340643" cy="526297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chemeClr val="dk1"/>
                </a:solidFill>
                <a:latin typeface="Times New Roman"/>
                <a:ea typeface="Times New Roman"/>
                <a:cs typeface="Times New Roman"/>
                <a:sym typeface="Times New Roman"/>
              </a:rPr>
              <a:t>ПЕРЕЛІК навчальних предметів, із яких у 2022 році проводиться зовнішнє незалежне оцінювання результатів навчання, здобутих на основі повної загальної середньої освіти</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1. Українська мова.</a:t>
            </a:r>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2. Українська мова і література.</a:t>
            </a:r>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3. Математика (завдання рівня стандарту)*.</a:t>
            </a:r>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4. Математика.</a:t>
            </a:r>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5. Історія України.</a:t>
            </a:r>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6. Англійська мова.           7. Іспанська мова.</a:t>
            </a:r>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8. Німецька мова.              9. Французька мова.</a:t>
            </a:r>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10. Біологія.                       11. Географія.</a:t>
            </a:r>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12. Фізика.                         </a:t>
            </a:r>
            <a:r>
              <a:rPr lang="ru-RU" sz="2400">
                <a:solidFill>
                  <a:srgbClr val="FF0000"/>
                </a:solidFill>
                <a:latin typeface="Times New Roman"/>
                <a:ea typeface="Times New Roman"/>
                <a:cs typeface="Times New Roman"/>
                <a:sym typeface="Times New Roman"/>
              </a:rPr>
              <a:t>13. Хімія.</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7" name="Shape 937"/>
        <p:cNvGrpSpPr/>
        <p:nvPr/>
      </p:nvGrpSpPr>
      <p:grpSpPr>
        <a:xfrm>
          <a:off x="0" y="0"/>
          <a:ext cx="0" cy="0"/>
          <a:chOff x="0" y="0"/>
          <a:chExt cx="0" cy="0"/>
        </a:xfrm>
      </p:grpSpPr>
      <p:sp>
        <p:nvSpPr>
          <p:cNvPr id="938" name="Google Shape;938;p54"/>
          <p:cNvSpPr/>
          <p:nvPr/>
        </p:nvSpPr>
        <p:spPr>
          <a:xfrm>
            <a:off x="124325" y="896922"/>
            <a:ext cx="12067675" cy="27238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1900">
                <a:solidFill>
                  <a:schemeClr val="dk1"/>
                </a:solidFill>
                <a:latin typeface="Arial"/>
                <a:ea typeface="Arial"/>
                <a:cs typeface="Arial"/>
                <a:sym typeface="Arial"/>
              </a:rPr>
              <a:t>Організація освітнього процесу у 2021/2022 навчального році реалізуватиметься також із врахуванням результатів знакової події для української освіти: у грудні 2019 року оприлюднено Національний звіт за результатами міжнародного дослідження якості освіти PISA-2018, у якому Україна брала участь вперше (режим доступу: </a:t>
            </a:r>
            <a:r>
              <a:rPr lang="ru-RU" sz="1900" u="sng">
                <a:solidFill>
                  <a:schemeClr val="dk1"/>
                </a:solidFill>
                <a:latin typeface="Arial"/>
                <a:ea typeface="Arial"/>
                <a:cs typeface="Arial"/>
                <a:sym typeface="Arial"/>
                <a:hlinkClick r:id="rId3">
                  <a:extLst>
                    <a:ext uri="{A12FA001-AC4F-418D-AE19-62706E023703}">
                      <ahyp:hlinkClr val="tx"/>
                    </a:ext>
                  </a:extLst>
                </a:hlinkClick>
              </a:rPr>
              <a:t>http://testportal.gov.ua</a:t>
            </a:r>
            <a:r>
              <a:rPr lang="ru-RU" sz="1900">
                <a:solidFill>
                  <a:schemeClr val="dk1"/>
                </a:solidFill>
                <a:latin typeface="Arial"/>
                <a:ea typeface="Arial"/>
                <a:cs typeface="Arial"/>
                <a:sym typeface="Arial"/>
              </a:rPr>
              <a:t>), який містить рекомендації щодо подальшого розвитку освіти в Україні в коротко- та довгостроковій перспективах.                               </a:t>
            </a:r>
            <a:endParaRPr sz="1900">
              <a:solidFill>
                <a:schemeClr val="dk1"/>
              </a:solidFill>
              <a:latin typeface="Arial"/>
              <a:ea typeface="Arial"/>
              <a:cs typeface="Arial"/>
              <a:sym typeface="Arial"/>
            </a:endParaRPr>
          </a:p>
          <a:p>
            <a:pPr indent="0" lvl="0" marL="0" marR="0" rtl="0" algn="l">
              <a:spcBef>
                <a:spcPts val="0"/>
              </a:spcBef>
              <a:spcAft>
                <a:spcPts val="0"/>
              </a:spcAft>
              <a:buNone/>
            </a:pPr>
            <a:r>
              <a:rPr lang="ru-RU" sz="1900">
                <a:solidFill>
                  <a:schemeClr val="dk1"/>
                </a:solidFill>
                <a:latin typeface="Arial"/>
                <a:ea typeface="Arial"/>
                <a:cs typeface="Arial"/>
                <a:sym typeface="Arial"/>
              </a:rPr>
              <a:t>Окрім того, PISA не перевіряє, чи засвоїли учні зміст освітньої програми, а оцінює, наскільки учні здатні використовувати здобуті знання, уміння та навички в реальному житті. Кожне дослідження PISA має провідну компетентність: для PISA-2018 була читацька грамотність, для PISA-2021 стане математична, для PISA-2024 - природничо-наукова компетентність.</a:t>
            </a:r>
            <a:endParaRPr sz="1900">
              <a:solidFill>
                <a:schemeClr val="dk1"/>
              </a:solidFill>
              <a:latin typeface="Arial"/>
              <a:ea typeface="Arial"/>
              <a:cs typeface="Arial"/>
              <a:sym typeface="Arial"/>
            </a:endParaRPr>
          </a:p>
        </p:txBody>
      </p:sp>
      <p:sp>
        <p:nvSpPr>
          <p:cNvPr id="939" name="Google Shape;939;p54"/>
          <p:cNvSpPr/>
          <p:nvPr/>
        </p:nvSpPr>
        <p:spPr>
          <a:xfrm>
            <a:off x="124327" y="3620743"/>
            <a:ext cx="11919284" cy="33085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ru-RU" sz="1900">
                <a:solidFill>
                  <a:schemeClr val="dk1"/>
                </a:solidFill>
                <a:latin typeface="Arial"/>
                <a:ea typeface="Arial"/>
                <a:cs typeface="Arial"/>
                <a:sym typeface="Arial"/>
              </a:rPr>
              <a:t>Базового рівня сформованості природничо-наукової грамотності не досягли 26,4 % учасників дослідження. Ці показники є гіршими за середні значення по країнах ОЕСР, де базового рівня сформованості природничо-наукової  грамотності досягають 21 % здобувачів освіти. У загальному рейтингу всіх 78-и країн, які взяли участь у PISA-2018, Україна займає з природничо-наукової компетентності - 35-42 позиції.</a:t>
            </a:r>
            <a:endParaRPr sz="1900">
              <a:solidFill>
                <a:schemeClr val="dk1"/>
              </a:solidFill>
              <a:latin typeface="Arial"/>
              <a:ea typeface="Arial"/>
              <a:cs typeface="Arial"/>
              <a:sym typeface="Arial"/>
            </a:endParaRPr>
          </a:p>
          <a:p>
            <a:pPr indent="0" lvl="0" marL="0" marR="0" rtl="0" algn="l">
              <a:spcBef>
                <a:spcPts val="0"/>
              </a:spcBef>
              <a:spcAft>
                <a:spcPts val="0"/>
              </a:spcAft>
              <a:buNone/>
            </a:pPr>
            <a:r>
              <a:rPr lang="ru-RU" sz="1900">
                <a:solidFill>
                  <a:schemeClr val="dk1"/>
                </a:solidFill>
                <a:latin typeface="Arial"/>
                <a:ea typeface="Arial"/>
                <a:cs typeface="Arial"/>
                <a:sym typeface="Arial"/>
              </a:rPr>
              <a:t>На підставі результатів участі українських п’ятнадцятирічних здобувачів загальної середньої освіти, які навчаються у різних типах закладів освіти, Національною академією педагогічних наук України підготовлено методичні рекомендації щодо поліпшення читацької, математичної і природничо-наукової грамотності учнів. З електронним варіантом методичних рекомендацій можна ознайомитись на сайті Інституту педагогіки НАПН України (</a:t>
            </a:r>
            <a:r>
              <a:rPr lang="ru-RU" sz="1900" u="sng">
                <a:solidFill>
                  <a:schemeClr val="dk1"/>
                </a:solidFill>
                <a:latin typeface="Arial"/>
                <a:ea typeface="Arial"/>
                <a:cs typeface="Arial"/>
                <a:sym typeface="Arial"/>
                <a:hlinkClick r:id="rId4">
                  <a:extLst>
                    <a:ext uri="{A12FA001-AC4F-418D-AE19-62706E023703}">
                      <ahyp:hlinkClr val="tx"/>
                    </a:ext>
                  </a:extLst>
                </a:hlinkClick>
              </a:rPr>
              <a:t>http://imdip.org/ua/news/labrarv/metod rekom detail.php&amp;ID~9825</a:t>
            </a:r>
            <a:r>
              <a:rPr lang="ru-RU" sz="1900">
                <a:solidFill>
                  <a:schemeClr val="dk1"/>
                </a:solidFill>
                <a:latin typeface="Arial"/>
                <a:ea typeface="Arial"/>
                <a:cs typeface="Arial"/>
                <a:sym typeface="Arial"/>
              </a:rPr>
              <a:t>) та в Електронній бібіліотеці НАПН України (</a:t>
            </a:r>
            <a:r>
              <a:rPr lang="ru-RU" sz="1900" u="sng">
                <a:solidFill>
                  <a:schemeClr val="dk1"/>
                </a:solidFill>
                <a:latin typeface="Arial"/>
                <a:ea typeface="Arial"/>
                <a:cs typeface="Arial"/>
                <a:sym typeface="Arial"/>
                <a:hlinkClick r:id="rId5">
                  <a:extLst>
                    <a:ext uri="{A12FA001-AC4F-418D-AE19-62706E023703}">
                      <ahyp:hlinkClr val="tx"/>
                    </a:ext>
                  </a:extLst>
                </a:hlinkClick>
              </a:rPr>
              <a:t>http://lib.iitta.gov.ua</a:t>
            </a:r>
            <a:r>
              <a:rPr lang="ru-RU" sz="1900">
                <a:solidFill>
                  <a:schemeClr val="dk1"/>
                </a:solidFill>
                <a:latin typeface="Arial"/>
                <a:ea typeface="Arial"/>
                <a:cs typeface="Arial"/>
                <a:sym typeface="Arial"/>
              </a:rPr>
              <a:t>)</a:t>
            </a:r>
            <a:endParaRPr sz="1900">
              <a:solidFill>
                <a:schemeClr val="dk1"/>
              </a:solidFill>
              <a:latin typeface="Arial"/>
              <a:ea typeface="Arial"/>
              <a:cs typeface="Arial"/>
              <a:sym typeface="Arial"/>
            </a:endParaRPr>
          </a:p>
        </p:txBody>
      </p:sp>
      <p:sp>
        <p:nvSpPr>
          <p:cNvPr id="940" name="Google Shape;940;p54"/>
          <p:cNvSpPr/>
          <p:nvPr/>
        </p:nvSpPr>
        <p:spPr>
          <a:xfrm>
            <a:off x="2743200" y="266557"/>
            <a:ext cx="3910263" cy="76944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4400">
                <a:solidFill>
                  <a:srgbClr val="FF0000"/>
                </a:solidFill>
                <a:latin typeface="Arial"/>
                <a:ea typeface="Arial"/>
                <a:cs typeface="Arial"/>
                <a:sym typeface="Arial"/>
              </a:rPr>
              <a:t>PISA</a:t>
            </a:r>
            <a:endParaRPr b="1" sz="4400">
              <a:solidFill>
                <a:srgbClr val="FF0000"/>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55"/>
          <p:cNvSpPr/>
          <p:nvPr/>
        </p:nvSpPr>
        <p:spPr>
          <a:xfrm>
            <a:off x="1871133" y="188385"/>
            <a:ext cx="8832851" cy="861483"/>
          </a:xfrm>
          <a:prstGeom prst="rect">
            <a:avLst/>
          </a:prstGeom>
          <a:noFill/>
          <a:ln>
            <a:noFill/>
          </a:ln>
        </p:spPr>
        <p:txBody>
          <a:bodyPr anchorCtr="0" anchor="t" bIns="60950" lIns="121900" spcFirstLastPara="1" rIns="121900" wrap="square" tIns="60950">
            <a:spAutoFit/>
          </a:bodyPr>
          <a:lstStyle/>
          <a:p>
            <a:pPr indent="0" lvl="0" marL="0" marR="0" rtl="0" algn="ctr">
              <a:spcBef>
                <a:spcPts val="0"/>
              </a:spcBef>
              <a:spcAft>
                <a:spcPts val="0"/>
              </a:spcAft>
              <a:buNone/>
            </a:pPr>
            <a:r>
              <a:rPr b="1" lang="ru-RU" sz="4800">
                <a:solidFill>
                  <a:srgbClr val="4F81BD"/>
                </a:solidFill>
                <a:latin typeface="Calibri"/>
                <a:ea typeface="Calibri"/>
                <a:cs typeface="Calibri"/>
                <a:sym typeface="Calibri"/>
              </a:rPr>
              <a:t>STEM освіта:</a:t>
            </a:r>
            <a:endParaRPr b="1" sz="4800">
              <a:solidFill>
                <a:srgbClr val="4F81BD"/>
              </a:solidFill>
              <a:latin typeface="Calibri"/>
              <a:ea typeface="Calibri"/>
              <a:cs typeface="Calibri"/>
              <a:sym typeface="Calibri"/>
            </a:endParaRPr>
          </a:p>
        </p:txBody>
      </p:sp>
      <p:sp>
        <p:nvSpPr>
          <p:cNvPr id="946" name="Google Shape;946;p55"/>
          <p:cNvSpPr/>
          <p:nvPr/>
        </p:nvSpPr>
        <p:spPr>
          <a:xfrm>
            <a:off x="2374225" y="1081969"/>
            <a:ext cx="9705475" cy="4816703"/>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rgbClr val="244061"/>
              </a:buClr>
              <a:buSzPts val="2400"/>
              <a:buFont typeface="Noto Sans Symbols"/>
              <a:buChar char="⮚"/>
            </a:pPr>
            <a:r>
              <a:rPr b="1" lang="ru-RU" sz="2400">
                <a:solidFill>
                  <a:srgbClr val="244061"/>
                </a:solidFill>
                <a:latin typeface="Times New Roman"/>
                <a:ea typeface="Times New Roman"/>
                <a:cs typeface="Times New Roman"/>
                <a:sym typeface="Times New Roman"/>
              </a:rPr>
              <a:t>КОНЦЕПЦІЯ  розвитку природничо-математичної освіти (STEM-освіти) (розпорядження Кабінету Міністрів України від 5 серпня 2020 р. № 960-р) </a:t>
            </a:r>
            <a:endParaRPr b="1" sz="2400">
              <a:solidFill>
                <a:srgbClr val="244061"/>
              </a:solidFill>
              <a:latin typeface="Times New Roman"/>
              <a:ea typeface="Times New Roman"/>
              <a:cs typeface="Times New Roman"/>
              <a:sym typeface="Times New Roman"/>
            </a:endParaRPr>
          </a:p>
          <a:p>
            <a:pPr indent="0" lvl="0" marL="0" marR="0" rtl="0" algn="l">
              <a:spcBef>
                <a:spcPts val="0"/>
              </a:spcBef>
              <a:spcAft>
                <a:spcPts val="0"/>
              </a:spcAft>
              <a:buNone/>
            </a:pPr>
            <a:r>
              <a:t/>
            </a:r>
            <a:endParaRPr b="1" sz="2400">
              <a:solidFill>
                <a:srgbClr val="244061"/>
              </a:solidFill>
              <a:latin typeface="Times New Roman"/>
              <a:ea typeface="Times New Roman"/>
              <a:cs typeface="Times New Roman"/>
              <a:sym typeface="Times New Roman"/>
            </a:endParaRPr>
          </a:p>
          <a:p>
            <a:pPr indent="-457200" lvl="0" marL="457200" marR="0" rtl="0" algn="l">
              <a:spcBef>
                <a:spcPts val="0"/>
              </a:spcBef>
              <a:spcAft>
                <a:spcPts val="0"/>
              </a:spcAft>
              <a:buClr>
                <a:srgbClr val="244061"/>
              </a:buClr>
              <a:buSzPts val="2400"/>
              <a:buFont typeface="Noto Sans Symbols"/>
              <a:buChar char="⮚"/>
            </a:pPr>
            <a:r>
              <a:rPr b="1" lang="ru-RU" sz="2400">
                <a:solidFill>
                  <a:srgbClr val="244061"/>
                </a:solidFill>
                <a:latin typeface="Times New Roman"/>
                <a:ea typeface="Times New Roman"/>
                <a:cs typeface="Times New Roman"/>
                <a:sym typeface="Times New Roman"/>
              </a:rPr>
              <a:t>ПЛАН заходів щодо реалізації Концепції розвитку природничо-математичної освіти </a:t>
            </a:r>
            <a:br>
              <a:rPr b="1" lang="ru-RU" sz="2400">
                <a:solidFill>
                  <a:srgbClr val="244061"/>
                </a:solidFill>
                <a:latin typeface="Times New Roman"/>
                <a:ea typeface="Times New Roman"/>
                <a:cs typeface="Times New Roman"/>
                <a:sym typeface="Times New Roman"/>
              </a:rPr>
            </a:br>
            <a:r>
              <a:rPr b="1" lang="ru-RU" sz="2400">
                <a:solidFill>
                  <a:srgbClr val="244061"/>
                </a:solidFill>
                <a:latin typeface="Times New Roman"/>
                <a:ea typeface="Times New Roman"/>
                <a:cs typeface="Times New Roman"/>
                <a:sym typeface="Times New Roman"/>
              </a:rPr>
              <a:t>(STEM-освіти) до 2027 року (розпорядження Кабінету Міністрів України від 13 січня 2021 р. № 131-р) </a:t>
            </a:r>
            <a:endParaRPr b="1" sz="2400">
              <a:solidFill>
                <a:srgbClr val="244061"/>
              </a:solidFill>
              <a:latin typeface="Times New Roman"/>
              <a:ea typeface="Times New Roman"/>
              <a:cs typeface="Times New Roman"/>
              <a:sym typeface="Times New Roman"/>
            </a:endParaRPr>
          </a:p>
          <a:p>
            <a:pPr indent="0" lvl="0" marL="0" marR="0" rtl="0" algn="l">
              <a:spcBef>
                <a:spcPts val="0"/>
              </a:spcBef>
              <a:spcAft>
                <a:spcPts val="0"/>
              </a:spcAft>
              <a:buNone/>
            </a:pPr>
            <a:r>
              <a:t/>
            </a:r>
            <a:endParaRPr b="1" sz="2400">
              <a:solidFill>
                <a:srgbClr val="244061"/>
              </a:solidFill>
              <a:latin typeface="Times New Roman"/>
              <a:ea typeface="Times New Roman"/>
              <a:cs typeface="Times New Roman"/>
              <a:sym typeface="Times New Roman"/>
            </a:endParaRPr>
          </a:p>
          <a:p>
            <a:pPr indent="-457200" lvl="0" marL="457200" marR="0" rtl="0" algn="l">
              <a:spcBef>
                <a:spcPts val="0"/>
              </a:spcBef>
              <a:spcAft>
                <a:spcPts val="0"/>
              </a:spcAft>
              <a:buClr>
                <a:srgbClr val="244061"/>
              </a:buClr>
              <a:buSzPts val="2400"/>
              <a:buFont typeface="Noto Sans Symbols"/>
              <a:buChar char="⮚"/>
            </a:pPr>
            <a:r>
              <a:rPr b="1" lang="ru-RU" sz="2400">
                <a:solidFill>
                  <a:srgbClr val="244061"/>
                </a:solidFill>
                <a:latin typeface="Times New Roman"/>
                <a:ea typeface="Times New Roman"/>
                <a:cs typeface="Times New Roman"/>
                <a:sym typeface="Times New Roman"/>
              </a:rPr>
              <a:t>Лист ІМЗО від 11.08.2021 № 22.1/10-1775 «Методичні рекомендації щодо розвитку STEM-освіти в закладах загальної середньої та позашкільної освіти у 2021/2022 навчальному році»</a:t>
            </a:r>
            <a:endParaRPr b="1" sz="2400">
              <a:solidFill>
                <a:srgbClr val="244061"/>
              </a:solidFill>
              <a:latin typeface="Times New Roman"/>
              <a:ea typeface="Times New Roman"/>
              <a:cs typeface="Times New Roman"/>
              <a:sym typeface="Times New Roman"/>
            </a:endParaRPr>
          </a:p>
          <a:p>
            <a:pPr indent="0" lvl="0" marL="0" marR="0" rtl="0" algn="l">
              <a:spcBef>
                <a:spcPts val="0"/>
              </a:spcBef>
              <a:spcAft>
                <a:spcPts val="0"/>
              </a:spcAft>
              <a:buNone/>
            </a:pPr>
            <a:r>
              <a:t/>
            </a:r>
            <a:endParaRPr sz="1900">
              <a:solidFill>
                <a:schemeClr val="dk1"/>
              </a:solidFill>
              <a:latin typeface="Calibri"/>
              <a:ea typeface="Calibri"/>
              <a:cs typeface="Calibri"/>
              <a:sym typeface="Calibri"/>
            </a:endParaRPr>
          </a:p>
        </p:txBody>
      </p:sp>
      <p:sp>
        <p:nvSpPr>
          <p:cNvPr id="947" name="Google Shape;947;p55"/>
          <p:cNvSpPr/>
          <p:nvPr/>
        </p:nvSpPr>
        <p:spPr>
          <a:xfrm>
            <a:off x="2374227" y="1879374"/>
            <a:ext cx="9705475" cy="67710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br>
              <a:rPr lang="ru-RU" sz="1900">
                <a:solidFill>
                  <a:schemeClr val="dk1"/>
                </a:solidFill>
                <a:latin typeface="Calibri"/>
                <a:ea typeface="Calibri"/>
                <a:cs typeface="Calibri"/>
                <a:sym typeface="Calibri"/>
              </a:rPr>
            </a:br>
            <a:endParaRPr b="1" sz="1900">
              <a:solidFill>
                <a:schemeClr val="dk1"/>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1" name="Shape 951"/>
        <p:cNvGrpSpPr/>
        <p:nvPr/>
      </p:nvGrpSpPr>
      <p:grpSpPr>
        <a:xfrm>
          <a:off x="0" y="0"/>
          <a:ext cx="0" cy="0"/>
          <a:chOff x="0" y="0"/>
          <a:chExt cx="0" cy="0"/>
        </a:xfrm>
      </p:grpSpPr>
      <p:sp>
        <p:nvSpPr>
          <p:cNvPr id="952" name="Google Shape;952;p56"/>
          <p:cNvSpPr txBox="1"/>
          <p:nvPr>
            <p:ph type="title"/>
          </p:nvPr>
        </p:nvSpPr>
        <p:spPr>
          <a:xfrm>
            <a:off x="2261937" y="106197"/>
            <a:ext cx="9907475" cy="748045"/>
          </a:xfrm>
          <a:prstGeom prst="rect">
            <a:avLst/>
          </a:prstGeom>
          <a:noFill/>
          <a:ln>
            <a:noFill/>
          </a:ln>
        </p:spPr>
        <p:txBody>
          <a:bodyPr anchorCtr="0" anchor="ctr" bIns="60950" lIns="121900" spcFirstLastPara="1" rIns="121900" wrap="square" tIns="60950">
            <a:noAutofit/>
          </a:bodyPr>
          <a:lstStyle/>
          <a:p>
            <a:pPr indent="0" lvl="0" marL="0" rtl="0" algn="l">
              <a:spcBef>
                <a:spcPts val="0"/>
              </a:spcBef>
              <a:spcAft>
                <a:spcPts val="0"/>
              </a:spcAft>
              <a:buNone/>
            </a:pPr>
            <a:r>
              <a:rPr b="1" lang="ru-RU" sz="4400">
                <a:solidFill>
                  <a:srgbClr val="0000CC"/>
                </a:solidFill>
                <a:latin typeface="Times New Roman"/>
                <a:ea typeface="Times New Roman"/>
                <a:cs typeface="Times New Roman"/>
                <a:sym typeface="Times New Roman"/>
              </a:rPr>
              <a:t>Що таке STEM – </a:t>
            </a:r>
            <a:r>
              <a:rPr b="1" lang="ru-RU" sz="4400">
                <a:solidFill>
                  <a:srgbClr val="FF0000"/>
                </a:solidFill>
                <a:latin typeface="Times New Roman"/>
                <a:ea typeface="Times New Roman"/>
                <a:cs typeface="Times New Roman"/>
                <a:sym typeface="Times New Roman"/>
              </a:rPr>
              <a:t>STEАM -</a:t>
            </a:r>
            <a:r>
              <a:rPr b="1" lang="ru-RU" sz="4400">
                <a:solidFill>
                  <a:srgbClr val="0000CC"/>
                </a:solidFill>
                <a:latin typeface="Times New Roman"/>
                <a:ea typeface="Times New Roman"/>
                <a:cs typeface="Times New Roman"/>
                <a:sym typeface="Times New Roman"/>
              </a:rPr>
              <a:t> </a:t>
            </a:r>
            <a:r>
              <a:rPr b="1" lang="ru-RU" sz="4400">
                <a:solidFill>
                  <a:srgbClr val="00B050"/>
                </a:solidFill>
                <a:latin typeface="Times New Roman"/>
                <a:ea typeface="Times New Roman"/>
                <a:cs typeface="Times New Roman"/>
                <a:sym typeface="Times New Roman"/>
              </a:rPr>
              <a:t>STREAM</a:t>
            </a:r>
            <a:endParaRPr b="1" sz="4400">
              <a:solidFill>
                <a:srgbClr val="00B050"/>
              </a:solidFill>
              <a:latin typeface="Times New Roman"/>
              <a:ea typeface="Times New Roman"/>
              <a:cs typeface="Times New Roman"/>
              <a:sym typeface="Times New Roman"/>
            </a:endParaRPr>
          </a:p>
        </p:txBody>
      </p:sp>
      <p:sp>
        <p:nvSpPr>
          <p:cNvPr id="953" name="Google Shape;953;p56"/>
          <p:cNvSpPr txBox="1"/>
          <p:nvPr>
            <p:ph idx="1" type="body"/>
          </p:nvPr>
        </p:nvSpPr>
        <p:spPr>
          <a:xfrm>
            <a:off x="2273969" y="1010658"/>
            <a:ext cx="7278422" cy="3657596"/>
          </a:xfrm>
          <a:prstGeom prst="rect">
            <a:avLst/>
          </a:prstGeom>
          <a:noFill/>
          <a:ln>
            <a:noFill/>
          </a:ln>
        </p:spPr>
        <p:txBody>
          <a:bodyPr anchorCtr="0" anchor="t" bIns="60950" lIns="121900" spcFirstLastPara="1" rIns="121900" wrap="square" tIns="60950">
            <a:noAutofit/>
          </a:bodyPr>
          <a:lstStyle/>
          <a:p>
            <a:pPr indent="0" lvl="0" marL="0" rtl="0" algn="l">
              <a:spcBef>
                <a:spcPts val="0"/>
              </a:spcBef>
              <a:spcAft>
                <a:spcPts val="0"/>
              </a:spcAft>
              <a:buClr>
                <a:srgbClr val="3F3F3F"/>
              </a:buClr>
              <a:buSzPts val="2400"/>
              <a:buNone/>
            </a:pPr>
            <a:r>
              <a:rPr b="1" lang="ru-RU" sz="2400">
                <a:latin typeface="Times New Roman"/>
                <a:ea typeface="Times New Roman"/>
                <a:cs typeface="Times New Roman"/>
                <a:sym typeface="Times New Roman"/>
              </a:rPr>
              <a:t>STEM вживається для позначення напряму в освіті, що охоплює:</a:t>
            </a:r>
            <a:endParaRPr/>
          </a:p>
          <a:p>
            <a:pPr indent="-457142" lvl="0" marL="457142" rtl="0" algn="l">
              <a:spcBef>
                <a:spcPts val="480"/>
              </a:spcBef>
              <a:spcAft>
                <a:spcPts val="0"/>
              </a:spcAft>
              <a:buClr>
                <a:srgbClr val="3F3F3F"/>
              </a:buClr>
              <a:buSzPts val="2400"/>
              <a:buFont typeface="Noto Sans Symbols"/>
              <a:buChar char="❑"/>
            </a:pPr>
            <a:r>
              <a:rPr lang="ru-RU" sz="2400">
                <a:latin typeface="Times New Roman"/>
                <a:ea typeface="Times New Roman"/>
                <a:cs typeface="Times New Roman"/>
                <a:sym typeface="Times New Roman"/>
              </a:rPr>
              <a:t>Science (природничі науки),</a:t>
            </a:r>
            <a:endParaRPr/>
          </a:p>
          <a:p>
            <a:pPr indent="-457142" lvl="0" marL="457142" rtl="0" algn="l">
              <a:spcBef>
                <a:spcPts val="480"/>
              </a:spcBef>
              <a:spcAft>
                <a:spcPts val="0"/>
              </a:spcAft>
              <a:buClr>
                <a:srgbClr val="3F3F3F"/>
              </a:buClr>
              <a:buSzPts val="2400"/>
              <a:buFont typeface="Noto Sans Symbols"/>
              <a:buChar char="❑"/>
            </a:pPr>
            <a:r>
              <a:rPr lang="ru-RU" sz="2400">
                <a:latin typeface="Times New Roman"/>
                <a:ea typeface="Times New Roman"/>
                <a:cs typeface="Times New Roman"/>
                <a:sym typeface="Times New Roman"/>
              </a:rPr>
              <a:t>Technology (технології), </a:t>
            </a:r>
            <a:endParaRPr/>
          </a:p>
          <a:p>
            <a:pPr indent="-457142" lvl="0" marL="457142" rtl="0" algn="l">
              <a:spcBef>
                <a:spcPts val="480"/>
              </a:spcBef>
              <a:spcAft>
                <a:spcPts val="0"/>
              </a:spcAft>
              <a:buClr>
                <a:srgbClr val="3F3F3F"/>
              </a:buClr>
              <a:buSzPts val="2400"/>
              <a:buFont typeface="Noto Sans Symbols"/>
              <a:buChar char="❑"/>
            </a:pPr>
            <a:r>
              <a:rPr lang="ru-RU" sz="2400">
                <a:latin typeface="Times New Roman"/>
                <a:ea typeface="Times New Roman"/>
                <a:cs typeface="Times New Roman"/>
                <a:sym typeface="Times New Roman"/>
              </a:rPr>
              <a:t>Engineering (інжиніринг, проектування, дизайн), </a:t>
            </a:r>
            <a:endParaRPr/>
          </a:p>
          <a:p>
            <a:pPr indent="-457142" lvl="0" marL="457142" rtl="0" algn="l">
              <a:spcBef>
                <a:spcPts val="480"/>
              </a:spcBef>
              <a:spcAft>
                <a:spcPts val="0"/>
              </a:spcAft>
              <a:buClr>
                <a:srgbClr val="3F3F3F"/>
              </a:buClr>
              <a:buSzPts val="2400"/>
              <a:buFont typeface="Noto Sans Symbols"/>
              <a:buChar char="❑"/>
            </a:pPr>
            <a:r>
              <a:rPr lang="ru-RU" sz="2400">
                <a:latin typeface="Times New Roman"/>
                <a:ea typeface="Times New Roman"/>
                <a:cs typeface="Times New Roman"/>
                <a:sym typeface="Times New Roman"/>
              </a:rPr>
              <a:t>Mathematics (математика),</a:t>
            </a:r>
            <a:endParaRPr/>
          </a:p>
          <a:p>
            <a:pPr indent="-457142" lvl="0" marL="457142" rtl="0" algn="l">
              <a:spcBef>
                <a:spcPts val="480"/>
              </a:spcBef>
              <a:spcAft>
                <a:spcPts val="0"/>
              </a:spcAft>
              <a:buClr>
                <a:srgbClr val="3F3F3F"/>
              </a:buClr>
              <a:buSzPts val="2400"/>
              <a:buFont typeface="Noto Sans Symbols"/>
              <a:buChar char="❑"/>
            </a:pPr>
            <a:r>
              <a:rPr lang="ru-RU" sz="2400">
                <a:latin typeface="Times New Roman"/>
                <a:ea typeface="Times New Roman"/>
                <a:cs typeface="Times New Roman"/>
                <a:sym typeface="Times New Roman"/>
              </a:rPr>
              <a:t>Arts (мистецтво),</a:t>
            </a:r>
            <a:endParaRPr/>
          </a:p>
          <a:p>
            <a:pPr indent="-457142" lvl="0" marL="457142" rtl="0" algn="l">
              <a:spcBef>
                <a:spcPts val="480"/>
              </a:spcBef>
              <a:spcAft>
                <a:spcPts val="0"/>
              </a:spcAft>
              <a:buClr>
                <a:srgbClr val="3F3F3F"/>
              </a:buClr>
              <a:buSzPts val="2400"/>
              <a:buFont typeface="Noto Sans Symbols"/>
              <a:buChar char="❑"/>
            </a:pPr>
            <a:r>
              <a:rPr lang="ru-RU" sz="2400">
                <a:latin typeface="Times New Roman"/>
                <a:ea typeface="Times New Roman"/>
                <a:cs typeface="Times New Roman"/>
                <a:sym typeface="Times New Roman"/>
              </a:rPr>
              <a:t>Reading + Writing (читання + письмо) </a:t>
            </a:r>
            <a:endParaRPr sz="2400">
              <a:latin typeface="Times New Roman"/>
              <a:ea typeface="Times New Roman"/>
              <a:cs typeface="Times New Roman"/>
              <a:sym typeface="Times New Roman"/>
            </a:endParaRPr>
          </a:p>
        </p:txBody>
      </p:sp>
      <p:pic>
        <p:nvPicPr>
          <p:cNvPr id="954" name="Google Shape;954;p56"/>
          <p:cNvPicPr preferRelativeResize="0"/>
          <p:nvPr/>
        </p:nvPicPr>
        <p:blipFill rotWithShape="1">
          <a:blip r:embed="rId3">
            <a:alphaModFix/>
          </a:blip>
          <a:srcRect b="0" l="0" r="0" t="0"/>
          <a:stretch/>
        </p:blipFill>
        <p:spPr>
          <a:xfrm>
            <a:off x="9552390" y="1638305"/>
            <a:ext cx="2544233" cy="1195387"/>
          </a:xfrm>
          <a:prstGeom prst="rect">
            <a:avLst/>
          </a:prstGeom>
          <a:noFill/>
          <a:ln>
            <a:noFill/>
          </a:ln>
        </p:spPr>
      </p:pic>
      <p:pic>
        <p:nvPicPr>
          <p:cNvPr id="955" name="Google Shape;955;p56"/>
          <p:cNvPicPr preferRelativeResize="0"/>
          <p:nvPr/>
        </p:nvPicPr>
        <p:blipFill rotWithShape="1">
          <a:blip r:embed="rId4">
            <a:alphaModFix/>
          </a:blip>
          <a:srcRect b="0" l="0" r="0" t="0"/>
          <a:stretch/>
        </p:blipFill>
        <p:spPr>
          <a:xfrm>
            <a:off x="9456380" y="2924947"/>
            <a:ext cx="2544233" cy="1384300"/>
          </a:xfrm>
          <a:prstGeom prst="rect">
            <a:avLst/>
          </a:prstGeom>
          <a:noFill/>
          <a:ln>
            <a:noFill/>
          </a:ln>
        </p:spPr>
      </p:pic>
      <p:pic>
        <p:nvPicPr>
          <p:cNvPr id="956" name="Google Shape;956;p56"/>
          <p:cNvPicPr preferRelativeResize="0"/>
          <p:nvPr/>
        </p:nvPicPr>
        <p:blipFill rotWithShape="1">
          <a:blip r:embed="rId5">
            <a:alphaModFix/>
          </a:blip>
          <a:srcRect b="0" l="0" r="0" t="0"/>
          <a:stretch/>
        </p:blipFill>
        <p:spPr>
          <a:xfrm>
            <a:off x="8958429" y="4378329"/>
            <a:ext cx="3210983" cy="1895475"/>
          </a:xfrm>
          <a:prstGeom prst="rect">
            <a:avLst/>
          </a:prstGeom>
          <a:noFill/>
          <a:ln>
            <a:noFill/>
          </a:ln>
        </p:spPr>
      </p:pic>
      <p:sp>
        <p:nvSpPr>
          <p:cNvPr id="957" name="Google Shape;957;p56"/>
          <p:cNvSpPr/>
          <p:nvPr/>
        </p:nvSpPr>
        <p:spPr>
          <a:xfrm>
            <a:off x="2285999" y="4605659"/>
            <a:ext cx="6672430" cy="193898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rgbClr val="0000CC"/>
                </a:solidFill>
                <a:latin typeface="Times New Roman"/>
                <a:ea typeface="Times New Roman"/>
                <a:cs typeface="Times New Roman"/>
                <a:sym typeface="Times New Roman"/>
              </a:rPr>
              <a:t>STEM – </a:t>
            </a:r>
            <a:r>
              <a:rPr b="1" lang="ru-RU" sz="2400">
                <a:solidFill>
                  <a:srgbClr val="FF0000"/>
                </a:solidFill>
                <a:latin typeface="Times New Roman"/>
                <a:ea typeface="Times New Roman"/>
                <a:cs typeface="Times New Roman"/>
                <a:sym typeface="Times New Roman"/>
              </a:rPr>
              <a:t>STEАM -</a:t>
            </a:r>
            <a:r>
              <a:rPr b="1" lang="ru-RU" sz="2400">
                <a:solidFill>
                  <a:srgbClr val="0000CC"/>
                </a:solidFill>
                <a:latin typeface="Times New Roman"/>
                <a:ea typeface="Times New Roman"/>
                <a:cs typeface="Times New Roman"/>
                <a:sym typeface="Times New Roman"/>
              </a:rPr>
              <a:t> </a:t>
            </a:r>
            <a:r>
              <a:rPr b="1" lang="ru-RU" sz="2400">
                <a:solidFill>
                  <a:srgbClr val="00B050"/>
                </a:solidFill>
                <a:latin typeface="Times New Roman"/>
                <a:ea typeface="Times New Roman"/>
                <a:cs typeface="Times New Roman"/>
                <a:sym typeface="Times New Roman"/>
              </a:rPr>
              <a:t>STREAM</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 </a:t>
            </a:r>
            <a:r>
              <a:rPr b="1" lang="ru-RU" sz="2400">
                <a:solidFill>
                  <a:srgbClr val="0070C0"/>
                </a:solidFill>
                <a:latin typeface="Times New Roman"/>
                <a:ea typeface="Times New Roman"/>
                <a:cs typeface="Times New Roman"/>
                <a:sym typeface="Times New Roman"/>
              </a:rPr>
              <a:t>STEM</a:t>
            </a:r>
            <a:r>
              <a:rPr lang="ru-RU" sz="2400">
                <a:solidFill>
                  <a:schemeClr val="dk1"/>
                </a:solidFill>
                <a:latin typeface="Times New Roman"/>
                <a:ea typeface="Times New Roman"/>
                <a:cs typeface="Times New Roman"/>
                <a:sym typeface="Times New Roman"/>
              </a:rPr>
              <a:t> – Science, Technology, Engineering, Mathematics</a:t>
            </a:r>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 STEAM - + Art</a:t>
            </a:r>
            <a:endParaRPr/>
          </a:p>
          <a:p>
            <a:pPr indent="0" lvl="0" marL="0" marR="0" rtl="0" algn="l">
              <a:spcBef>
                <a:spcPts val="0"/>
              </a:spcBef>
              <a:spcAft>
                <a:spcPts val="0"/>
              </a:spcAft>
              <a:buNone/>
            </a:pPr>
            <a:r>
              <a:rPr lang="ru-RU" sz="2400">
                <a:solidFill>
                  <a:schemeClr val="dk1"/>
                </a:solidFill>
                <a:latin typeface="Times New Roman"/>
                <a:ea typeface="Times New Roman"/>
                <a:cs typeface="Times New Roman"/>
                <a:sym typeface="Times New Roman"/>
              </a:rPr>
              <a:t>• STREAM - + Reading/Writing</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1" name="Shape 961"/>
        <p:cNvGrpSpPr/>
        <p:nvPr/>
      </p:nvGrpSpPr>
      <p:grpSpPr>
        <a:xfrm>
          <a:off x="0" y="0"/>
          <a:ext cx="0" cy="0"/>
          <a:chOff x="0" y="0"/>
          <a:chExt cx="0" cy="0"/>
        </a:xfrm>
      </p:grpSpPr>
      <p:sp>
        <p:nvSpPr>
          <p:cNvPr id="962" name="Google Shape;962;p57"/>
          <p:cNvSpPr txBox="1"/>
          <p:nvPr>
            <p:ph idx="1" type="body"/>
          </p:nvPr>
        </p:nvSpPr>
        <p:spPr>
          <a:xfrm>
            <a:off x="1739902" y="1051986"/>
            <a:ext cx="10308167" cy="5617633"/>
          </a:xfrm>
          <a:prstGeom prst="rect">
            <a:avLst/>
          </a:prstGeom>
          <a:noFill/>
          <a:ln>
            <a:noFill/>
          </a:ln>
        </p:spPr>
        <p:txBody>
          <a:bodyPr anchorCtr="0" anchor="t" bIns="60950" lIns="121900" spcFirstLastPara="1" rIns="121900" wrap="square" tIns="60950">
            <a:normAutofit fontScale="92500"/>
          </a:bodyPr>
          <a:lstStyle/>
          <a:p>
            <a:pPr indent="-457174" lvl="0" marL="457142" rtl="0" algn="just">
              <a:spcBef>
                <a:spcPts val="0"/>
              </a:spcBef>
              <a:spcAft>
                <a:spcPts val="0"/>
              </a:spcAft>
              <a:buClr>
                <a:srgbClr val="404040"/>
              </a:buClr>
              <a:buSzPct val="100000"/>
              <a:buFont typeface="Arial"/>
              <a:buChar char="•"/>
            </a:pPr>
            <a:r>
              <a:rPr b="1" lang="ru-RU" sz="3700">
                <a:solidFill>
                  <a:srgbClr val="404040"/>
                </a:solidFill>
              </a:rPr>
              <a:t>STEM-освіта</a:t>
            </a:r>
            <a:r>
              <a:rPr lang="ru-RU" sz="3700">
                <a:solidFill>
                  <a:srgbClr val="404040"/>
                </a:solidFill>
              </a:rPr>
              <a:t> – педагогічний процес (технологія) </a:t>
            </a:r>
            <a:r>
              <a:rPr i="1" lang="ru-RU" sz="3700">
                <a:solidFill>
                  <a:srgbClr val="404040"/>
                </a:solidFill>
              </a:rPr>
              <a:t>формування і розвитку розумово-пізнавальних і</a:t>
            </a:r>
            <a:r>
              <a:rPr b="1" i="1" lang="ru-RU" sz="3700">
                <a:solidFill>
                  <a:srgbClr val="404040"/>
                </a:solidFill>
              </a:rPr>
              <a:t> </a:t>
            </a:r>
            <a:r>
              <a:rPr i="1" lang="ru-RU" sz="3700">
                <a:solidFill>
                  <a:srgbClr val="404040"/>
                </a:solidFill>
              </a:rPr>
              <a:t>творчих якостей молоді</a:t>
            </a:r>
            <a:r>
              <a:rPr lang="ru-RU" sz="3700">
                <a:solidFill>
                  <a:srgbClr val="404040"/>
                </a:solidFill>
              </a:rPr>
              <a:t>, рівень яких визначає </a:t>
            </a:r>
            <a:r>
              <a:rPr i="1" lang="ru-RU" sz="3700">
                <a:solidFill>
                  <a:srgbClr val="404040"/>
                </a:solidFill>
              </a:rPr>
              <a:t>конкурентну спроможність </a:t>
            </a:r>
            <a:r>
              <a:rPr lang="ru-RU" sz="3700">
                <a:solidFill>
                  <a:srgbClr val="404040"/>
                </a:solidFill>
              </a:rPr>
              <a:t>на сучасному ринку праці. </a:t>
            </a:r>
            <a:endParaRPr/>
          </a:p>
          <a:p>
            <a:pPr indent="-457142" lvl="0" marL="457142" rtl="0" algn="just">
              <a:spcBef>
                <a:spcPts val="684"/>
              </a:spcBef>
              <a:spcAft>
                <a:spcPts val="0"/>
              </a:spcAft>
              <a:buClr>
                <a:srgbClr val="404040"/>
              </a:buClr>
              <a:buSzPct val="100000"/>
              <a:buFont typeface="Arial"/>
              <a:buNone/>
            </a:pPr>
            <a:r>
              <a:rPr lang="ru-RU" sz="3700">
                <a:solidFill>
                  <a:srgbClr val="404040"/>
                </a:solidFill>
              </a:rPr>
              <a:t>    Акцент на зміцнення зв’язків і взаємодії між наукою, творчістю, підприємницькою та інноваційною діяльністю, а також вивчення природничих наук через інші дисципліни і, навпаки, вивчення інших дисциплін через природничі науки.</a:t>
            </a:r>
            <a:endParaRPr sz="3700">
              <a:solidFill>
                <a:srgbClr val="404040"/>
              </a:solidFill>
            </a:endParaRPr>
          </a:p>
          <a:p>
            <a:pPr indent="-239845" lvl="0" marL="457142" rtl="0" algn="just">
              <a:spcBef>
                <a:spcPts val="684"/>
              </a:spcBef>
              <a:spcAft>
                <a:spcPts val="0"/>
              </a:spcAft>
              <a:buClr>
                <a:srgbClr val="3F3F3F"/>
              </a:buClr>
              <a:buSzPct val="100000"/>
              <a:buFont typeface="Arial"/>
              <a:buNone/>
            </a:pPr>
            <a:r>
              <a:t/>
            </a:r>
            <a:endParaRPr sz="3700">
              <a:solidFill>
                <a:srgbClr val="404040"/>
              </a:solidFill>
            </a:endParaRPr>
          </a:p>
        </p:txBody>
      </p:sp>
      <p:sp>
        <p:nvSpPr>
          <p:cNvPr id="963" name="Google Shape;963;p57"/>
          <p:cNvSpPr/>
          <p:nvPr/>
        </p:nvSpPr>
        <p:spPr>
          <a:xfrm>
            <a:off x="1871133" y="188385"/>
            <a:ext cx="8832851" cy="800213"/>
          </a:xfrm>
          <a:prstGeom prst="rect">
            <a:avLst/>
          </a:prstGeom>
          <a:noFill/>
          <a:ln>
            <a:noFill/>
          </a:ln>
        </p:spPr>
        <p:txBody>
          <a:bodyPr anchorCtr="0" anchor="t" bIns="60950" lIns="121900" spcFirstLastPara="1" rIns="121900" wrap="square" tIns="60950">
            <a:spAutoFit/>
          </a:bodyPr>
          <a:lstStyle/>
          <a:p>
            <a:pPr indent="0" lvl="0" marL="0" marR="0" rtl="0" algn="ctr">
              <a:spcBef>
                <a:spcPts val="0"/>
              </a:spcBef>
              <a:spcAft>
                <a:spcPts val="0"/>
              </a:spcAft>
              <a:buNone/>
            </a:pPr>
            <a:r>
              <a:rPr b="1" lang="ru-RU" sz="4400">
                <a:solidFill>
                  <a:srgbClr val="4F81BD"/>
                </a:solidFill>
                <a:latin typeface="Times New Roman"/>
                <a:ea typeface="Times New Roman"/>
                <a:cs typeface="Times New Roman"/>
                <a:sym typeface="Times New Roman"/>
              </a:rPr>
              <a:t>STEM освіта:</a:t>
            </a:r>
            <a:endParaRPr b="1" sz="4400">
              <a:solidFill>
                <a:srgbClr val="4F81BD"/>
              </a:solidFill>
              <a:latin typeface="Times New Roman"/>
              <a:ea typeface="Times New Roman"/>
              <a:cs typeface="Times New Roman"/>
              <a:sym typeface="Times New Roman"/>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7" name="Shape 967"/>
        <p:cNvGrpSpPr/>
        <p:nvPr/>
      </p:nvGrpSpPr>
      <p:grpSpPr>
        <a:xfrm>
          <a:off x="0" y="0"/>
          <a:ext cx="0" cy="0"/>
          <a:chOff x="0" y="0"/>
          <a:chExt cx="0" cy="0"/>
        </a:xfrm>
      </p:grpSpPr>
      <p:sp>
        <p:nvSpPr>
          <p:cNvPr id="968" name="Google Shape;968;p58"/>
          <p:cNvSpPr/>
          <p:nvPr/>
        </p:nvSpPr>
        <p:spPr>
          <a:xfrm>
            <a:off x="243687" y="1042800"/>
            <a:ext cx="11321143" cy="1868842"/>
          </a:xfrm>
          <a:prstGeom prst="rect">
            <a:avLst/>
          </a:prstGeom>
          <a:noFill/>
          <a:ln>
            <a:noFill/>
          </a:ln>
        </p:spPr>
        <p:txBody>
          <a:bodyPr anchorCtr="0" anchor="ctr" bIns="0" lIns="243825" spcFirstLastPara="1" rIns="81275" wrap="square" tIns="0">
            <a:noAutofit/>
          </a:bodyPr>
          <a:lstStyle/>
          <a:p>
            <a:pPr indent="0" lvl="0" marL="0" marR="0" rtl="0" algn="just">
              <a:lnSpc>
                <a:spcPct val="90000"/>
              </a:lnSpc>
              <a:spcBef>
                <a:spcPts val="0"/>
              </a:spcBef>
              <a:spcAft>
                <a:spcPts val="0"/>
              </a:spcAft>
              <a:buNone/>
            </a:pPr>
            <a:r>
              <a:rPr b="1" lang="ru-RU" sz="2400">
                <a:solidFill>
                  <a:srgbClr val="0070C0"/>
                </a:solidFill>
                <a:latin typeface="Times New Roman"/>
                <a:ea typeface="Times New Roman"/>
                <a:cs typeface="Times New Roman"/>
                <a:sym typeface="Times New Roman"/>
              </a:rPr>
              <a:t>Інтеграція</a:t>
            </a:r>
            <a:r>
              <a:rPr lang="ru-RU" sz="2400">
                <a:solidFill>
                  <a:srgbClr val="0070C0"/>
                </a:solidFill>
                <a:latin typeface="Times New Roman"/>
                <a:ea typeface="Times New Roman"/>
                <a:cs typeface="Times New Roman"/>
                <a:sym typeface="Times New Roman"/>
              </a:rPr>
              <a:t> </a:t>
            </a:r>
            <a:r>
              <a:rPr lang="ru-RU" sz="2400">
                <a:solidFill>
                  <a:srgbClr val="1C2824"/>
                </a:solidFill>
                <a:latin typeface="Times New Roman"/>
                <a:ea typeface="Times New Roman"/>
                <a:cs typeface="Times New Roman"/>
                <a:sym typeface="Times New Roman"/>
              </a:rPr>
              <a:t>– це процес взаємодії, об’єднання, взаємовпливу, взаємопроникнення, взаємозближення, відновлення єдності … двох або більше систем, результатом якого є утворення нової цілісної системи, яка набуває нових властивостей та взаємозв’язків між оновленими елементами системи.</a:t>
            </a:r>
            <a:endParaRPr/>
          </a:p>
          <a:p>
            <a:pPr indent="0" lvl="0" marL="0" marR="0" rtl="0" algn="just">
              <a:lnSpc>
                <a:spcPct val="90000"/>
              </a:lnSpc>
              <a:spcBef>
                <a:spcPts val="840"/>
              </a:spcBef>
              <a:spcAft>
                <a:spcPts val="0"/>
              </a:spcAft>
              <a:buNone/>
            </a:pPr>
            <a:r>
              <a:rPr b="1" lang="ru-RU" sz="2400">
                <a:solidFill>
                  <a:srgbClr val="0070C0"/>
                </a:solidFill>
                <a:latin typeface="Times New Roman"/>
                <a:ea typeface="Times New Roman"/>
                <a:cs typeface="Times New Roman"/>
                <a:sym typeface="Times New Roman"/>
              </a:rPr>
              <a:t>STEM-урок: синхронізація програм</a:t>
            </a:r>
            <a:endParaRPr sz="2400">
              <a:solidFill>
                <a:srgbClr val="0070C0"/>
              </a:solidFill>
              <a:latin typeface="Times New Roman"/>
              <a:ea typeface="Times New Roman"/>
              <a:cs typeface="Times New Roman"/>
              <a:sym typeface="Times New Roman"/>
            </a:endParaRPr>
          </a:p>
        </p:txBody>
      </p:sp>
      <p:grpSp>
        <p:nvGrpSpPr>
          <p:cNvPr id="969" name="Google Shape;969;p58"/>
          <p:cNvGrpSpPr/>
          <p:nvPr/>
        </p:nvGrpSpPr>
        <p:grpSpPr>
          <a:xfrm>
            <a:off x="247958" y="3090462"/>
            <a:ext cx="11664368" cy="3139577"/>
            <a:chOff x="67" y="22409"/>
            <a:chExt cx="11664368" cy="3139577"/>
          </a:xfrm>
        </p:grpSpPr>
        <p:sp>
          <p:nvSpPr>
            <p:cNvPr id="970" name="Google Shape;970;p58"/>
            <p:cNvSpPr/>
            <p:nvPr/>
          </p:nvSpPr>
          <p:spPr>
            <a:xfrm>
              <a:off x="67" y="886795"/>
              <a:ext cx="2536157" cy="986414"/>
            </a:xfrm>
            <a:prstGeom prst="roundRect">
              <a:avLst>
                <a:gd fmla="val 10000" name="adj"/>
              </a:avLst>
            </a:prstGeom>
            <a:solidFill>
              <a:schemeClr val="lt1">
                <a:alpha val="89803"/>
              </a:schemeClr>
            </a:solidFill>
            <a:ln cap="flat" cmpd="sng" w="25400">
              <a:solidFill>
                <a:srgbClr val="31CBC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58"/>
            <p:cNvSpPr txBox="1"/>
            <p:nvPr/>
          </p:nvSpPr>
          <p:spPr>
            <a:xfrm>
              <a:off x="22767" y="909495"/>
              <a:ext cx="2490757" cy="729640"/>
            </a:xfrm>
            <a:prstGeom prst="rect">
              <a:avLst/>
            </a:prstGeom>
            <a:noFill/>
            <a:ln>
              <a:noFill/>
            </a:ln>
          </p:spPr>
          <p:txBody>
            <a:bodyPr anchorCtr="0" anchor="t" bIns="123825" lIns="123825" spcFirstLastPara="1" rIns="123825" wrap="square" tIns="123825">
              <a:noAutofit/>
            </a:bodyPr>
            <a:lstStyle/>
            <a:p>
              <a:pPr indent="-228600" lvl="1" marL="228600" marR="0" rtl="0" algn="l">
                <a:lnSpc>
                  <a:spcPct val="90000"/>
                </a:lnSpc>
                <a:spcBef>
                  <a:spcPts val="0"/>
                </a:spcBef>
                <a:spcAft>
                  <a:spcPts val="0"/>
                </a:spcAft>
                <a:buClr>
                  <a:schemeClr val="dk1"/>
                </a:buClr>
                <a:buSzPts val="2000"/>
                <a:buFont typeface="Arial"/>
                <a:buChar char="•"/>
              </a:pPr>
              <a:r>
                <a:rPr b="0" i="0" lang="ru-RU" sz="2000" u="none" cap="none" strike="noStrike">
                  <a:solidFill>
                    <a:schemeClr val="dk1"/>
                  </a:solidFill>
                  <a:latin typeface="Arial"/>
                  <a:ea typeface="Arial"/>
                  <a:cs typeface="Arial"/>
                  <a:sym typeface="Arial"/>
                </a:rPr>
                <a:t>Інфромація</a:t>
              </a:r>
              <a:endParaRPr b="0" i="0" sz="2000" u="none" cap="none" strike="noStrike">
                <a:solidFill>
                  <a:schemeClr val="dk1"/>
                </a:solidFill>
                <a:latin typeface="Arial"/>
                <a:ea typeface="Arial"/>
                <a:cs typeface="Arial"/>
                <a:sym typeface="Arial"/>
              </a:endParaRPr>
            </a:p>
          </p:txBody>
        </p:sp>
        <p:sp>
          <p:nvSpPr>
            <p:cNvPr id="972" name="Google Shape;972;p58"/>
            <p:cNvSpPr/>
            <p:nvPr/>
          </p:nvSpPr>
          <p:spPr>
            <a:xfrm>
              <a:off x="755163" y="303044"/>
              <a:ext cx="2858942" cy="2858942"/>
            </a:xfrm>
            <a:custGeom>
              <a:rect b="b" l="l" r="r" t="t"/>
              <a:pathLst>
                <a:path extrusionOk="0" h="120000" w="120000">
                  <a:moveTo>
                    <a:pt x="21844" y="104674"/>
                  </a:moveTo>
                  <a:lnTo>
                    <a:pt x="23061" y="103249"/>
                  </a:lnTo>
                  <a:lnTo>
                    <a:pt x="23061" y="103249"/>
                  </a:lnTo>
                  <a:cubicBezTo>
                    <a:pt x="38200" y="116179"/>
                    <a:pt x="58997" y="120252"/>
                    <a:pt x="77895" y="113988"/>
                  </a:cubicBezTo>
                  <a:cubicBezTo>
                    <a:pt x="96792" y="107724"/>
                    <a:pt x="111039" y="92035"/>
                    <a:pt x="115458" y="72623"/>
                  </a:cubicBezTo>
                  <a:lnTo>
                    <a:pt x="114228" y="72413"/>
                  </a:lnTo>
                  <a:lnTo>
                    <a:pt x="116990" y="69725"/>
                  </a:lnTo>
                  <a:lnTo>
                    <a:pt x="118538" y="73149"/>
                  </a:lnTo>
                  <a:lnTo>
                    <a:pt x="117308" y="72939"/>
                  </a:lnTo>
                  <a:cubicBezTo>
                    <a:pt x="112775" y="93017"/>
                    <a:pt x="98065" y="109258"/>
                    <a:pt x="78533" y="115751"/>
                  </a:cubicBezTo>
                  <a:cubicBezTo>
                    <a:pt x="59001" y="122244"/>
                    <a:pt x="37495" y="118042"/>
                    <a:pt x="21844" y="10467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3" name="Google Shape;973;p58"/>
            <p:cNvSpPr/>
            <p:nvPr/>
          </p:nvSpPr>
          <p:spPr>
            <a:xfrm>
              <a:off x="172852" y="1814014"/>
              <a:ext cx="2229647" cy="968686"/>
            </a:xfrm>
            <a:prstGeom prst="roundRect">
              <a:avLst>
                <a:gd fmla="val 10000" name="adj"/>
              </a:avLst>
            </a:prstGeom>
            <a:solidFill>
              <a:srgbClr val="5789A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4" name="Google Shape;974;p58"/>
            <p:cNvSpPr txBox="1"/>
            <p:nvPr/>
          </p:nvSpPr>
          <p:spPr>
            <a:xfrm>
              <a:off x="201224" y="1842386"/>
              <a:ext cx="2172903" cy="911942"/>
            </a:xfrm>
            <a:prstGeom prst="rect">
              <a:avLst/>
            </a:prstGeom>
            <a:noFill/>
            <a:ln>
              <a:noFill/>
            </a:ln>
          </p:spPr>
          <p:txBody>
            <a:bodyPr anchorCtr="0" anchor="ctr" bIns="25400" lIns="38100" spcFirstLastPara="1" rIns="38100" wrap="square" tIns="25400">
              <a:noAutofit/>
            </a:bodyPr>
            <a:lstStyle/>
            <a:p>
              <a:pPr indent="0" lvl="0" marL="0" marR="0" rtl="0" algn="ctr">
                <a:lnSpc>
                  <a:spcPct val="90000"/>
                </a:lnSpc>
                <a:spcBef>
                  <a:spcPts val="0"/>
                </a:spcBef>
                <a:spcAft>
                  <a:spcPts val="0"/>
                </a:spcAft>
                <a:buNone/>
              </a:pPr>
              <a:r>
                <a:rPr lang="ru-RU" sz="2000">
                  <a:solidFill>
                    <a:schemeClr val="dk1"/>
                  </a:solidFill>
                  <a:latin typeface="Arial"/>
                  <a:ea typeface="Arial"/>
                  <a:cs typeface="Arial"/>
                  <a:sym typeface="Arial"/>
                </a:rPr>
                <a:t>Інформатика</a:t>
              </a:r>
              <a:endParaRPr sz="2000">
                <a:solidFill>
                  <a:schemeClr val="dk1"/>
                </a:solidFill>
                <a:latin typeface="Arial"/>
                <a:ea typeface="Arial"/>
                <a:cs typeface="Arial"/>
                <a:sym typeface="Arial"/>
              </a:endParaRPr>
            </a:p>
          </p:txBody>
        </p:sp>
        <p:sp>
          <p:nvSpPr>
            <p:cNvPr id="975" name="Google Shape;975;p58"/>
            <p:cNvSpPr/>
            <p:nvPr/>
          </p:nvSpPr>
          <p:spPr>
            <a:xfrm>
              <a:off x="2748866" y="1053156"/>
              <a:ext cx="1876798" cy="1048117"/>
            </a:xfrm>
            <a:prstGeom prst="roundRect">
              <a:avLst>
                <a:gd fmla="val 10000" name="adj"/>
              </a:avLst>
            </a:prstGeom>
            <a:solidFill>
              <a:schemeClr val="lt1">
                <a:alpha val="89803"/>
              </a:schemeClr>
            </a:solidFill>
            <a:ln cap="flat" cmpd="sng" w="25400">
              <a:solidFill>
                <a:srgbClr val="31CBC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58"/>
            <p:cNvSpPr txBox="1"/>
            <p:nvPr/>
          </p:nvSpPr>
          <p:spPr>
            <a:xfrm>
              <a:off x="2772986" y="1301872"/>
              <a:ext cx="1828558" cy="775280"/>
            </a:xfrm>
            <a:prstGeom prst="rect">
              <a:avLst/>
            </a:prstGeom>
            <a:noFill/>
            <a:ln>
              <a:noFill/>
            </a:ln>
          </p:spPr>
          <p:txBody>
            <a:bodyPr anchorCtr="0" anchor="t" bIns="123825" lIns="123825" spcFirstLastPara="1" rIns="123825" wrap="square" tIns="123825">
              <a:noAutofit/>
            </a:bodyPr>
            <a:lstStyle/>
            <a:p>
              <a:pPr indent="-228600" lvl="1" marL="228600" marR="0" rtl="0" algn="l">
                <a:lnSpc>
                  <a:spcPct val="90000"/>
                </a:lnSpc>
                <a:spcBef>
                  <a:spcPts val="0"/>
                </a:spcBef>
                <a:spcAft>
                  <a:spcPts val="0"/>
                </a:spcAft>
                <a:buClr>
                  <a:schemeClr val="dk1"/>
                </a:buClr>
                <a:buSzPts val="2000"/>
                <a:buFont typeface="Arial"/>
                <a:buChar char="•"/>
              </a:pPr>
              <a:r>
                <a:rPr b="0" i="0" lang="ru-RU" sz="2000" u="none" cap="none" strike="noStrike">
                  <a:solidFill>
                    <a:schemeClr val="dk1"/>
                  </a:solidFill>
                  <a:latin typeface="Arial"/>
                  <a:ea typeface="Arial"/>
                  <a:cs typeface="Arial"/>
                  <a:sym typeface="Arial"/>
                </a:rPr>
                <a:t>Країна</a:t>
              </a:r>
              <a:endParaRPr b="0" i="0" sz="2000" u="none" cap="none" strike="noStrike">
                <a:solidFill>
                  <a:schemeClr val="dk1"/>
                </a:solidFill>
                <a:latin typeface="Arial"/>
                <a:ea typeface="Arial"/>
                <a:cs typeface="Arial"/>
                <a:sym typeface="Arial"/>
              </a:endParaRPr>
            </a:p>
          </p:txBody>
        </p:sp>
        <p:sp>
          <p:nvSpPr>
            <p:cNvPr id="977" name="Google Shape;977;p58"/>
            <p:cNvSpPr/>
            <p:nvPr/>
          </p:nvSpPr>
          <p:spPr>
            <a:xfrm>
              <a:off x="3323163" y="22409"/>
              <a:ext cx="2560111" cy="2560111"/>
            </a:xfrm>
            <a:custGeom>
              <a:rect b="b" l="l" r="r" t="t"/>
              <a:pathLst>
                <a:path extrusionOk="0" h="120000" w="120000">
                  <a:moveTo>
                    <a:pt x="19950" y="17216"/>
                  </a:moveTo>
                  <a:lnTo>
                    <a:pt x="19950" y="17216"/>
                  </a:lnTo>
                  <a:cubicBezTo>
                    <a:pt x="34891" y="3230"/>
                    <a:pt x="56046" y="-1949"/>
                    <a:pt x="75758" y="3554"/>
                  </a:cubicBezTo>
                  <a:cubicBezTo>
                    <a:pt x="95470" y="9057"/>
                    <a:pt x="110884" y="24444"/>
                    <a:pt x="116420" y="44147"/>
                  </a:cubicBezTo>
                  <a:lnTo>
                    <a:pt x="117781" y="43851"/>
                  </a:lnTo>
                  <a:lnTo>
                    <a:pt x="116238" y="47745"/>
                  </a:lnTo>
                  <a:lnTo>
                    <a:pt x="113009" y="44890"/>
                  </a:lnTo>
                  <a:lnTo>
                    <a:pt x="114371" y="44594"/>
                  </a:lnTo>
                  <a:lnTo>
                    <a:pt x="114371" y="44594"/>
                  </a:lnTo>
                  <a:cubicBezTo>
                    <a:pt x="108997" y="25628"/>
                    <a:pt x="94128" y="10833"/>
                    <a:pt x="75135" y="5553"/>
                  </a:cubicBezTo>
                  <a:cubicBezTo>
                    <a:pt x="56143" y="273"/>
                    <a:pt x="35771" y="5272"/>
                    <a:pt x="21380" y="1874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8" name="Google Shape;978;p58"/>
            <p:cNvSpPr/>
            <p:nvPr/>
          </p:nvSpPr>
          <p:spPr>
            <a:xfrm>
              <a:off x="2866211" y="403282"/>
              <a:ext cx="1790559" cy="779554"/>
            </a:xfrm>
            <a:prstGeom prst="roundRect">
              <a:avLst>
                <a:gd fmla="val 10000" name="adj"/>
              </a:avLst>
            </a:prstGeom>
            <a:solidFill>
              <a:srgbClr val="00B0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9" name="Google Shape;979;p58"/>
            <p:cNvSpPr txBox="1"/>
            <p:nvPr/>
          </p:nvSpPr>
          <p:spPr>
            <a:xfrm>
              <a:off x="2889043" y="426114"/>
              <a:ext cx="1744895" cy="733890"/>
            </a:xfrm>
            <a:prstGeom prst="rect">
              <a:avLst/>
            </a:prstGeom>
            <a:noFill/>
            <a:ln>
              <a:noFill/>
            </a:ln>
          </p:spPr>
          <p:txBody>
            <a:bodyPr anchorCtr="0" anchor="ctr" bIns="25400" lIns="38100" spcFirstLastPara="1" rIns="38100" wrap="square" tIns="25400">
              <a:noAutofit/>
            </a:bodyPr>
            <a:lstStyle/>
            <a:p>
              <a:pPr indent="0" lvl="0" marL="0" marR="0" rtl="0" algn="ctr">
                <a:lnSpc>
                  <a:spcPct val="90000"/>
                </a:lnSpc>
                <a:spcBef>
                  <a:spcPts val="0"/>
                </a:spcBef>
                <a:spcAft>
                  <a:spcPts val="0"/>
                </a:spcAft>
                <a:buNone/>
              </a:pPr>
              <a:r>
                <a:rPr lang="ru-RU" sz="2000">
                  <a:solidFill>
                    <a:schemeClr val="dk1"/>
                  </a:solidFill>
                  <a:latin typeface="Arial"/>
                  <a:ea typeface="Arial"/>
                  <a:cs typeface="Arial"/>
                  <a:sym typeface="Arial"/>
                </a:rPr>
                <a:t>Географія</a:t>
              </a:r>
              <a:endParaRPr sz="2000">
                <a:solidFill>
                  <a:schemeClr val="dk1"/>
                </a:solidFill>
                <a:latin typeface="Arial"/>
                <a:ea typeface="Arial"/>
                <a:cs typeface="Arial"/>
                <a:sym typeface="Arial"/>
              </a:endParaRPr>
            </a:p>
          </p:txBody>
        </p:sp>
        <p:sp>
          <p:nvSpPr>
            <p:cNvPr id="980" name="Google Shape;980;p58"/>
            <p:cNvSpPr/>
            <p:nvPr/>
          </p:nvSpPr>
          <p:spPr>
            <a:xfrm>
              <a:off x="4903814" y="901890"/>
              <a:ext cx="1943278" cy="1051960"/>
            </a:xfrm>
            <a:prstGeom prst="roundRect">
              <a:avLst>
                <a:gd fmla="val 10000" name="adj"/>
              </a:avLst>
            </a:prstGeom>
            <a:solidFill>
              <a:schemeClr val="lt1">
                <a:alpha val="89803"/>
              </a:schemeClr>
            </a:solidFill>
            <a:ln cap="flat" cmpd="sng" w="25400">
              <a:solidFill>
                <a:srgbClr val="31CBC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1" name="Google Shape;981;p58"/>
            <p:cNvSpPr txBox="1"/>
            <p:nvPr/>
          </p:nvSpPr>
          <p:spPr>
            <a:xfrm>
              <a:off x="4928023" y="926099"/>
              <a:ext cx="1894860" cy="778122"/>
            </a:xfrm>
            <a:prstGeom prst="rect">
              <a:avLst/>
            </a:prstGeom>
            <a:noFill/>
            <a:ln>
              <a:noFill/>
            </a:ln>
          </p:spPr>
          <p:txBody>
            <a:bodyPr anchorCtr="0" anchor="t" bIns="123825" lIns="123825" spcFirstLastPara="1" rIns="123825" wrap="square" tIns="123825">
              <a:noAutofit/>
            </a:bodyPr>
            <a:lstStyle/>
            <a:p>
              <a:pPr indent="-228600" lvl="1" marL="228600" marR="0" rtl="0" algn="l">
                <a:lnSpc>
                  <a:spcPct val="90000"/>
                </a:lnSpc>
                <a:spcBef>
                  <a:spcPts val="0"/>
                </a:spcBef>
                <a:spcAft>
                  <a:spcPts val="0"/>
                </a:spcAft>
                <a:buClr>
                  <a:schemeClr val="dk1"/>
                </a:buClr>
                <a:buSzPts val="2000"/>
                <a:buFont typeface="Arial"/>
                <a:buChar char="•"/>
              </a:pPr>
              <a:r>
                <a:rPr b="0" i="0" lang="ru-RU" sz="2000" u="none" cap="none" strike="noStrike">
                  <a:solidFill>
                    <a:schemeClr val="dk1"/>
                  </a:solidFill>
                  <a:latin typeface="Arial"/>
                  <a:ea typeface="Arial"/>
                  <a:cs typeface="Arial"/>
                  <a:sym typeface="Arial"/>
                </a:rPr>
                <a:t>Поезія</a:t>
              </a:r>
              <a:endParaRPr b="0" i="0" sz="2000" u="none" cap="none" strike="noStrike">
                <a:solidFill>
                  <a:schemeClr val="dk1"/>
                </a:solidFill>
                <a:latin typeface="Arial"/>
                <a:ea typeface="Arial"/>
                <a:cs typeface="Arial"/>
                <a:sym typeface="Arial"/>
              </a:endParaRPr>
            </a:p>
          </p:txBody>
        </p:sp>
        <p:sp>
          <p:nvSpPr>
            <p:cNvPr id="982" name="Google Shape;982;p58"/>
            <p:cNvSpPr/>
            <p:nvPr/>
          </p:nvSpPr>
          <p:spPr>
            <a:xfrm>
              <a:off x="5422101" y="174097"/>
              <a:ext cx="2821105" cy="2821105"/>
            </a:xfrm>
            <a:custGeom>
              <a:rect b="b" l="l" r="r" t="t"/>
              <a:pathLst>
                <a:path extrusionOk="0" h="120000" w="120000">
                  <a:moveTo>
                    <a:pt x="17773" y="100822"/>
                  </a:moveTo>
                  <a:lnTo>
                    <a:pt x="19138" y="99502"/>
                  </a:lnTo>
                  <a:lnTo>
                    <a:pt x="19138" y="99502"/>
                  </a:lnTo>
                  <a:cubicBezTo>
                    <a:pt x="32960" y="113799"/>
                    <a:pt x="53249" y="119833"/>
                    <a:pt x="72637" y="115411"/>
                  </a:cubicBezTo>
                  <a:cubicBezTo>
                    <a:pt x="92025" y="110989"/>
                    <a:pt x="107692" y="96756"/>
                    <a:pt x="113948" y="77879"/>
                  </a:cubicBezTo>
                  <a:lnTo>
                    <a:pt x="112727" y="77549"/>
                  </a:lnTo>
                  <a:lnTo>
                    <a:pt x="115775" y="75104"/>
                  </a:lnTo>
                  <a:lnTo>
                    <a:pt x="117006" y="78707"/>
                  </a:lnTo>
                  <a:lnTo>
                    <a:pt x="115784" y="78377"/>
                  </a:lnTo>
                  <a:cubicBezTo>
                    <a:pt x="109349" y="97913"/>
                    <a:pt x="93161" y="112660"/>
                    <a:pt x="73111" y="117251"/>
                  </a:cubicBezTo>
                  <a:cubicBezTo>
                    <a:pt x="53061" y="121843"/>
                    <a:pt x="32069" y="115611"/>
                    <a:pt x="17773" y="100822"/>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58"/>
            <p:cNvSpPr/>
            <p:nvPr/>
          </p:nvSpPr>
          <p:spPr>
            <a:xfrm>
              <a:off x="4916075" y="1688665"/>
              <a:ext cx="1874437" cy="842759"/>
            </a:xfrm>
            <a:prstGeom prst="roundRect">
              <a:avLst>
                <a:gd fmla="val 10000" name="adj"/>
              </a:avLst>
            </a:prstGeom>
            <a:solidFill>
              <a:srgbClr val="FFFF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4" name="Google Shape;984;p58"/>
            <p:cNvSpPr txBox="1"/>
            <p:nvPr/>
          </p:nvSpPr>
          <p:spPr>
            <a:xfrm>
              <a:off x="4940759" y="1713349"/>
              <a:ext cx="1825069" cy="793391"/>
            </a:xfrm>
            <a:prstGeom prst="rect">
              <a:avLst/>
            </a:prstGeom>
            <a:noFill/>
            <a:ln>
              <a:noFill/>
            </a:ln>
          </p:spPr>
          <p:txBody>
            <a:bodyPr anchorCtr="0" anchor="ctr" bIns="25400" lIns="38100" spcFirstLastPara="1" rIns="38100" wrap="square" tIns="25400">
              <a:noAutofit/>
            </a:bodyPr>
            <a:lstStyle/>
            <a:p>
              <a:pPr indent="0" lvl="0" marL="0" marR="0" rtl="0" algn="ctr">
                <a:lnSpc>
                  <a:spcPct val="90000"/>
                </a:lnSpc>
                <a:spcBef>
                  <a:spcPts val="0"/>
                </a:spcBef>
                <a:spcAft>
                  <a:spcPts val="0"/>
                </a:spcAft>
                <a:buNone/>
              </a:pPr>
              <a:r>
                <a:rPr lang="ru-RU" sz="2000">
                  <a:solidFill>
                    <a:schemeClr val="dk1"/>
                  </a:solidFill>
                  <a:latin typeface="Arial"/>
                  <a:ea typeface="Arial"/>
                  <a:cs typeface="Arial"/>
                  <a:sym typeface="Arial"/>
                </a:rPr>
                <a:t>Зарубіжна література</a:t>
              </a:r>
              <a:endParaRPr sz="2000">
                <a:solidFill>
                  <a:schemeClr val="dk1"/>
                </a:solidFill>
                <a:latin typeface="Arial"/>
                <a:ea typeface="Arial"/>
                <a:cs typeface="Arial"/>
                <a:sym typeface="Arial"/>
              </a:endParaRPr>
            </a:p>
          </p:txBody>
        </p:sp>
        <p:sp>
          <p:nvSpPr>
            <p:cNvPr id="985" name="Google Shape;985;p58"/>
            <p:cNvSpPr/>
            <p:nvPr/>
          </p:nvSpPr>
          <p:spPr>
            <a:xfrm>
              <a:off x="7133942" y="1000465"/>
              <a:ext cx="2309486" cy="1104449"/>
            </a:xfrm>
            <a:prstGeom prst="roundRect">
              <a:avLst>
                <a:gd fmla="val 10000" name="adj"/>
              </a:avLst>
            </a:prstGeom>
            <a:solidFill>
              <a:schemeClr val="lt1">
                <a:alpha val="89803"/>
              </a:schemeClr>
            </a:solidFill>
            <a:ln cap="flat" cmpd="sng" w="25400">
              <a:solidFill>
                <a:srgbClr val="31CBC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6" name="Google Shape;986;p58"/>
            <p:cNvSpPr txBox="1"/>
            <p:nvPr/>
          </p:nvSpPr>
          <p:spPr>
            <a:xfrm>
              <a:off x="7159358" y="1262549"/>
              <a:ext cx="2258654" cy="816949"/>
            </a:xfrm>
            <a:prstGeom prst="rect">
              <a:avLst/>
            </a:prstGeom>
            <a:noFill/>
            <a:ln>
              <a:noFill/>
            </a:ln>
          </p:spPr>
          <p:txBody>
            <a:bodyPr anchorCtr="0" anchor="t" bIns="123825" lIns="123825" spcFirstLastPara="1" rIns="123825" wrap="square" tIns="123825">
              <a:noAutofit/>
            </a:bodyPr>
            <a:lstStyle/>
            <a:p>
              <a:pPr indent="-228600" lvl="1" marL="228600" marR="0" rtl="0" algn="l">
                <a:lnSpc>
                  <a:spcPct val="90000"/>
                </a:lnSpc>
                <a:spcBef>
                  <a:spcPts val="0"/>
                </a:spcBef>
                <a:spcAft>
                  <a:spcPts val="0"/>
                </a:spcAft>
                <a:buClr>
                  <a:schemeClr val="dk1"/>
                </a:buClr>
                <a:buSzPts val="2000"/>
                <a:buFont typeface="Arial"/>
                <a:buChar char="•"/>
              </a:pPr>
              <a:r>
                <a:rPr b="0" i="0" lang="ru-RU" sz="2000" u="none" cap="none" strike="noStrike">
                  <a:solidFill>
                    <a:schemeClr val="dk1"/>
                  </a:solidFill>
                  <a:latin typeface="Arial"/>
                  <a:ea typeface="Arial"/>
                  <a:cs typeface="Arial"/>
                  <a:sym typeface="Arial"/>
                </a:rPr>
                <a:t>Мистецтво</a:t>
              </a:r>
              <a:endParaRPr b="0" i="0" sz="2000" u="none" cap="none" strike="noStrike">
                <a:solidFill>
                  <a:schemeClr val="dk1"/>
                </a:solidFill>
                <a:latin typeface="Arial"/>
                <a:ea typeface="Arial"/>
                <a:cs typeface="Arial"/>
                <a:sym typeface="Arial"/>
              </a:endParaRPr>
            </a:p>
          </p:txBody>
        </p:sp>
        <p:sp>
          <p:nvSpPr>
            <p:cNvPr id="987" name="Google Shape;987;p58"/>
            <p:cNvSpPr/>
            <p:nvPr/>
          </p:nvSpPr>
          <p:spPr>
            <a:xfrm>
              <a:off x="7824899" y="72733"/>
              <a:ext cx="2794301" cy="2794301"/>
            </a:xfrm>
            <a:custGeom>
              <a:rect b="b" l="l" r="r" t="t"/>
              <a:pathLst>
                <a:path extrusionOk="0" h="120000" w="120000">
                  <a:moveTo>
                    <a:pt x="15725" y="21425"/>
                  </a:moveTo>
                  <a:lnTo>
                    <a:pt x="15725" y="21425"/>
                  </a:lnTo>
                  <a:cubicBezTo>
                    <a:pt x="29231" y="5924"/>
                    <a:pt x="49861" y="-1385"/>
                    <a:pt x="70113" y="2155"/>
                  </a:cubicBezTo>
                  <a:cubicBezTo>
                    <a:pt x="90366" y="5696"/>
                    <a:pt x="107292" y="19572"/>
                    <a:pt x="114737" y="38736"/>
                  </a:cubicBezTo>
                  <a:lnTo>
                    <a:pt x="115950" y="38339"/>
                  </a:lnTo>
                  <a:lnTo>
                    <a:pt x="114899" y="42036"/>
                  </a:lnTo>
                  <a:lnTo>
                    <a:pt x="111698" y="39731"/>
                  </a:lnTo>
                  <a:lnTo>
                    <a:pt x="112912" y="39334"/>
                  </a:lnTo>
                  <a:cubicBezTo>
                    <a:pt x="105683" y="20825"/>
                    <a:pt x="89308" y="7440"/>
                    <a:pt x="69732" y="4035"/>
                  </a:cubicBezTo>
                  <a:cubicBezTo>
                    <a:pt x="50156" y="631"/>
                    <a:pt x="30224" y="7704"/>
                    <a:pt x="17171" y="2268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58"/>
            <p:cNvSpPr/>
            <p:nvPr/>
          </p:nvSpPr>
          <p:spPr>
            <a:xfrm>
              <a:off x="7314889" y="583868"/>
              <a:ext cx="1780438" cy="737787"/>
            </a:xfrm>
            <a:prstGeom prst="roundRect">
              <a:avLst>
                <a:gd fmla="val 10000" name="adj"/>
              </a:avLst>
            </a:prstGeom>
            <a:solidFill>
              <a:srgbClr val="00B0F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9" name="Google Shape;989;p58"/>
            <p:cNvSpPr txBox="1"/>
            <p:nvPr/>
          </p:nvSpPr>
          <p:spPr>
            <a:xfrm>
              <a:off x="7336498" y="605477"/>
              <a:ext cx="1737220" cy="694569"/>
            </a:xfrm>
            <a:prstGeom prst="rect">
              <a:avLst/>
            </a:prstGeom>
            <a:noFill/>
            <a:ln>
              <a:noFill/>
            </a:ln>
          </p:spPr>
          <p:txBody>
            <a:bodyPr anchorCtr="0" anchor="ctr" bIns="25400" lIns="38100" spcFirstLastPara="1" rIns="38100" wrap="square" tIns="25400">
              <a:noAutofit/>
            </a:bodyPr>
            <a:lstStyle/>
            <a:p>
              <a:pPr indent="0" lvl="0" marL="0" marR="0" rtl="0" algn="ctr">
                <a:lnSpc>
                  <a:spcPct val="90000"/>
                </a:lnSpc>
                <a:spcBef>
                  <a:spcPts val="0"/>
                </a:spcBef>
                <a:spcAft>
                  <a:spcPts val="0"/>
                </a:spcAft>
                <a:buNone/>
              </a:pPr>
              <a:r>
                <a:rPr lang="ru-RU" sz="2000">
                  <a:solidFill>
                    <a:schemeClr val="dk1"/>
                  </a:solidFill>
                  <a:latin typeface="Arial"/>
                  <a:ea typeface="Arial"/>
                  <a:cs typeface="Arial"/>
                  <a:sym typeface="Arial"/>
                </a:rPr>
                <a:t>Трудове навчання</a:t>
              </a:r>
              <a:endParaRPr sz="2000">
                <a:solidFill>
                  <a:schemeClr val="dk1"/>
                </a:solidFill>
                <a:latin typeface="Arial"/>
                <a:ea typeface="Arial"/>
                <a:cs typeface="Arial"/>
                <a:sym typeface="Arial"/>
              </a:endParaRPr>
            </a:p>
          </p:txBody>
        </p:sp>
        <p:sp>
          <p:nvSpPr>
            <p:cNvPr id="990" name="Google Shape;990;p58"/>
            <p:cNvSpPr/>
            <p:nvPr/>
          </p:nvSpPr>
          <p:spPr>
            <a:xfrm>
              <a:off x="9737143" y="816280"/>
              <a:ext cx="1671186" cy="1246351"/>
            </a:xfrm>
            <a:prstGeom prst="roundRect">
              <a:avLst>
                <a:gd fmla="val 10000" name="adj"/>
              </a:avLst>
            </a:prstGeom>
            <a:solidFill>
              <a:schemeClr val="lt1">
                <a:alpha val="89803"/>
              </a:schemeClr>
            </a:solidFill>
            <a:ln cap="flat" cmpd="sng" w="25400">
              <a:solidFill>
                <a:srgbClr val="31CBC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58"/>
            <p:cNvSpPr txBox="1"/>
            <p:nvPr/>
          </p:nvSpPr>
          <p:spPr>
            <a:xfrm>
              <a:off x="9765825" y="844962"/>
              <a:ext cx="1613822" cy="921912"/>
            </a:xfrm>
            <a:prstGeom prst="rect">
              <a:avLst/>
            </a:prstGeom>
            <a:noFill/>
            <a:ln>
              <a:noFill/>
            </a:ln>
          </p:spPr>
          <p:txBody>
            <a:bodyPr anchorCtr="0" anchor="t" bIns="123825" lIns="123825" spcFirstLastPara="1" rIns="123825" wrap="square" tIns="123825">
              <a:noAutofit/>
            </a:bodyPr>
            <a:lstStyle/>
            <a:p>
              <a:pPr indent="-228600" lvl="1" marL="228600" marR="0" rtl="0" algn="l">
                <a:lnSpc>
                  <a:spcPct val="90000"/>
                </a:lnSpc>
                <a:spcBef>
                  <a:spcPts val="0"/>
                </a:spcBef>
                <a:spcAft>
                  <a:spcPts val="0"/>
                </a:spcAft>
                <a:buClr>
                  <a:schemeClr val="dk1"/>
                </a:buClr>
                <a:buSzPts val="2000"/>
                <a:buFont typeface="Arial"/>
                <a:buChar char="•"/>
              </a:pPr>
              <a:r>
                <a:rPr b="0" i="0" lang="ru-RU" sz="2000" u="none" cap="none" strike="noStrike">
                  <a:solidFill>
                    <a:schemeClr val="dk1"/>
                  </a:solidFill>
                  <a:latin typeface="Arial"/>
                  <a:ea typeface="Arial"/>
                  <a:cs typeface="Arial"/>
                  <a:sym typeface="Arial"/>
                </a:rPr>
                <a:t>Наука</a:t>
              </a:r>
              <a:endParaRPr b="0" i="0" sz="2000" u="none" cap="none" strike="noStrike">
                <a:solidFill>
                  <a:schemeClr val="dk1"/>
                </a:solidFill>
                <a:latin typeface="Arial"/>
                <a:ea typeface="Arial"/>
                <a:cs typeface="Arial"/>
                <a:sym typeface="Arial"/>
              </a:endParaRPr>
            </a:p>
          </p:txBody>
        </p:sp>
        <p:sp>
          <p:nvSpPr>
            <p:cNvPr id="992" name="Google Shape;992;p58"/>
            <p:cNvSpPr/>
            <p:nvPr/>
          </p:nvSpPr>
          <p:spPr>
            <a:xfrm>
              <a:off x="9613847" y="1882398"/>
              <a:ext cx="2050588" cy="990808"/>
            </a:xfrm>
            <a:prstGeom prst="roundRect">
              <a:avLst>
                <a:gd fmla="val 10000" name="adj"/>
              </a:avLst>
            </a:prstGeom>
            <a:solidFill>
              <a:srgbClr val="FF000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58"/>
            <p:cNvSpPr txBox="1"/>
            <p:nvPr/>
          </p:nvSpPr>
          <p:spPr>
            <a:xfrm>
              <a:off x="9642867" y="1911418"/>
              <a:ext cx="1992548" cy="932768"/>
            </a:xfrm>
            <a:prstGeom prst="rect">
              <a:avLst/>
            </a:prstGeom>
            <a:noFill/>
            <a:ln>
              <a:noFill/>
            </a:ln>
          </p:spPr>
          <p:txBody>
            <a:bodyPr anchorCtr="0" anchor="ctr" bIns="25400" lIns="38100" spcFirstLastPara="1" rIns="38100" wrap="square" tIns="25400">
              <a:noAutofit/>
            </a:bodyPr>
            <a:lstStyle/>
            <a:p>
              <a:pPr indent="0" lvl="0" marL="0" marR="0" rtl="0" algn="ctr">
                <a:lnSpc>
                  <a:spcPct val="90000"/>
                </a:lnSpc>
                <a:spcBef>
                  <a:spcPts val="0"/>
                </a:spcBef>
                <a:spcAft>
                  <a:spcPts val="0"/>
                </a:spcAft>
                <a:buNone/>
              </a:pPr>
              <a:r>
                <a:rPr lang="ru-RU" sz="2000">
                  <a:solidFill>
                    <a:schemeClr val="dk1"/>
                  </a:solidFill>
                  <a:latin typeface="Arial"/>
                  <a:ea typeface="Arial"/>
                  <a:cs typeface="Arial"/>
                  <a:sym typeface="Arial"/>
                </a:rPr>
                <a:t>Математика</a:t>
              </a:r>
              <a:endParaRPr sz="2000">
                <a:solidFill>
                  <a:schemeClr val="dk1"/>
                </a:solidFill>
                <a:latin typeface="Arial"/>
                <a:ea typeface="Arial"/>
                <a:cs typeface="Arial"/>
                <a:sym typeface="Arial"/>
              </a:endParaRPr>
            </a:p>
          </p:txBody>
        </p:sp>
      </p:grpSp>
      <p:sp>
        <p:nvSpPr>
          <p:cNvPr id="994" name="Google Shape;994;p58"/>
          <p:cNvSpPr txBox="1"/>
          <p:nvPr>
            <p:ph type="title"/>
          </p:nvPr>
        </p:nvSpPr>
        <p:spPr>
          <a:xfrm>
            <a:off x="0" y="6252546"/>
            <a:ext cx="12068629" cy="521232"/>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None/>
            </a:pPr>
            <a:r>
              <a:rPr b="1" lang="ru-RU" sz="2400">
                <a:solidFill>
                  <a:srgbClr val="0070C0"/>
                </a:solidFill>
                <a:latin typeface="Times New Roman"/>
                <a:ea typeface="Times New Roman"/>
                <a:cs typeface="Times New Roman"/>
                <a:sym typeface="Times New Roman"/>
              </a:rPr>
              <a:t>Дизайн мислення </a:t>
            </a:r>
            <a:r>
              <a:rPr lang="ru-RU" sz="2400">
                <a:latin typeface="Times New Roman"/>
                <a:ea typeface="Times New Roman"/>
                <a:cs typeface="Times New Roman"/>
                <a:sym typeface="Times New Roman"/>
              </a:rPr>
              <a:t>-  створення уроку, що орієнтований на проблему учня. </a:t>
            </a:r>
            <a:endParaRPr sz="2400">
              <a:latin typeface="Times New Roman"/>
              <a:ea typeface="Times New Roman"/>
              <a:cs typeface="Times New Roman"/>
              <a:sym typeface="Times New Roman"/>
            </a:endParaRPr>
          </a:p>
        </p:txBody>
      </p:sp>
      <p:sp>
        <p:nvSpPr>
          <p:cNvPr id="995" name="Google Shape;995;p58"/>
          <p:cNvSpPr txBox="1"/>
          <p:nvPr/>
        </p:nvSpPr>
        <p:spPr>
          <a:xfrm>
            <a:off x="2093494" y="425290"/>
            <a:ext cx="8015521" cy="70173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None/>
            </a:pPr>
            <a:r>
              <a:rPr b="1" lang="ru-RU" sz="4400">
                <a:solidFill>
                  <a:srgbClr val="196665"/>
                </a:solidFill>
                <a:latin typeface="Times New Roman"/>
                <a:ea typeface="Times New Roman"/>
                <a:cs typeface="Times New Roman"/>
                <a:sym typeface="Times New Roman"/>
              </a:rPr>
              <a:t>STEM-підхід: інтеграція</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59"/>
          <p:cNvSpPr txBox="1"/>
          <p:nvPr>
            <p:ph type="title"/>
          </p:nvPr>
        </p:nvSpPr>
        <p:spPr>
          <a:xfrm>
            <a:off x="155965" y="401329"/>
            <a:ext cx="11904133" cy="107855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sz="4000">
                <a:solidFill>
                  <a:srgbClr val="196665"/>
                </a:solidFill>
                <a:latin typeface="Times New Roman"/>
                <a:ea typeface="Times New Roman"/>
                <a:cs typeface="Times New Roman"/>
                <a:sym typeface="Times New Roman"/>
              </a:rPr>
              <a:t>Сприяння розвитку професійної компетентності </a:t>
            </a:r>
            <a:br>
              <a:rPr b="1" lang="ru-RU" sz="4000">
                <a:solidFill>
                  <a:srgbClr val="196665"/>
                </a:solidFill>
                <a:latin typeface="Times New Roman"/>
                <a:ea typeface="Times New Roman"/>
                <a:cs typeface="Times New Roman"/>
                <a:sym typeface="Times New Roman"/>
              </a:rPr>
            </a:br>
            <a:r>
              <a:rPr b="1" lang="ru-RU" sz="4000">
                <a:solidFill>
                  <a:srgbClr val="196665"/>
                </a:solidFill>
                <a:latin typeface="Times New Roman"/>
                <a:ea typeface="Times New Roman"/>
                <a:cs typeface="Times New Roman"/>
                <a:sym typeface="Times New Roman"/>
              </a:rPr>
              <a:t>педагогічних працівників  </a:t>
            </a:r>
            <a:endParaRPr/>
          </a:p>
        </p:txBody>
      </p:sp>
      <p:grpSp>
        <p:nvGrpSpPr>
          <p:cNvPr id="1001" name="Google Shape;1001;p59"/>
          <p:cNvGrpSpPr/>
          <p:nvPr/>
        </p:nvGrpSpPr>
        <p:grpSpPr>
          <a:xfrm>
            <a:off x="890142" y="1672389"/>
            <a:ext cx="10006161" cy="4459392"/>
            <a:chOff x="237543" y="0"/>
            <a:chExt cx="10006161" cy="4459392"/>
          </a:xfrm>
        </p:grpSpPr>
        <p:sp>
          <p:nvSpPr>
            <p:cNvPr id="1002" name="Google Shape;1002;p59"/>
            <p:cNvSpPr/>
            <p:nvPr/>
          </p:nvSpPr>
          <p:spPr>
            <a:xfrm>
              <a:off x="237543" y="0"/>
              <a:ext cx="1958471" cy="2088305"/>
            </a:xfrm>
            <a:prstGeom prst="roundRect">
              <a:avLst>
                <a:gd fmla="val 16667" name="adj"/>
              </a:avLst>
            </a:prstGeom>
            <a:solidFill>
              <a:srgbClr val="269999"/>
            </a:solidFill>
            <a:ln>
              <a:noFill/>
            </a:ln>
            <a:effectLst>
              <a:outerShdw blurRad="40000" rotWithShape="0" dir="5400000" dist="2300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p59"/>
            <p:cNvSpPr txBox="1"/>
            <p:nvPr/>
          </p:nvSpPr>
          <p:spPr>
            <a:xfrm>
              <a:off x="333148" y="95605"/>
              <a:ext cx="1767261" cy="1897095"/>
            </a:xfrm>
            <a:prstGeom prst="rect">
              <a:avLst/>
            </a:prstGeom>
            <a:noFill/>
            <a:ln>
              <a:noFill/>
            </a:ln>
          </p:spPr>
          <p:txBody>
            <a:bodyPr anchorCtr="0" anchor="ctr" bIns="86350" lIns="86350" spcFirstLastPara="1" rIns="86350" wrap="square" tIns="86350">
              <a:noAutofit/>
            </a:bodyPr>
            <a:lstStyle/>
            <a:p>
              <a:pPr indent="0" lvl="0" marL="0" marR="0" rtl="0" algn="ctr">
                <a:lnSpc>
                  <a:spcPct val="90000"/>
                </a:lnSpc>
                <a:spcBef>
                  <a:spcPts val="0"/>
                </a:spcBef>
                <a:spcAft>
                  <a:spcPts val="0"/>
                </a:spcAft>
                <a:buNone/>
              </a:pPr>
              <a:r>
                <a:rPr lang="ru-RU" sz="3400">
                  <a:solidFill>
                    <a:schemeClr val="lt1"/>
                  </a:solidFill>
                  <a:latin typeface="Arial"/>
                  <a:ea typeface="Arial"/>
                  <a:cs typeface="Arial"/>
                  <a:sym typeface="Arial"/>
                </a:rPr>
                <a:t>STEM-педагог</a:t>
              </a:r>
              <a:endParaRPr sz="3400">
                <a:solidFill>
                  <a:schemeClr val="lt1"/>
                </a:solidFill>
                <a:latin typeface="Arial"/>
                <a:ea typeface="Arial"/>
                <a:cs typeface="Arial"/>
                <a:sym typeface="Arial"/>
              </a:endParaRPr>
            </a:p>
          </p:txBody>
        </p:sp>
        <p:sp>
          <p:nvSpPr>
            <p:cNvPr id="1004" name="Google Shape;1004;p59"/>
            <p:cNvSpPr/>
            <p:nvPr/>
          </p:nvSpPr>
          <p:spPr>
            <a:xfrm rot="-294901">
              <a:off x="2191691" y="859204"/>
              <a:ext cx="2351587" cy="0"/>
            </a:xfrm>
            <a:custGeom>
              <a:rect b="b" l="l" r="r" t="t"/>
              <a:pathLst>
                <a:path extrusionOk="0" h="120000" w="120000">
                  <a:moveTo>
                    <a:pt x="0" y="0"/>
                  </a:moveTo>
                  <a:lnTo>
                    <a:pt x="120000" y="0"/>
                  </a:lnTo>
                </a:path>
              </a:pathLst>
            </a:custGeom>
            <a:noFill/>
            <a:ln cap="flat" cmpd="sng" w="25400">
              <a:solidFill>
                <a:schemeClr val="accent3"/>
              </a:solidFill>
              <a:prstDash val="solid"/>
              <a:round/>
              <a:headEnd len="sm" w="sm" type="none"/>
              <a:tailEnd len="sm" w="sm" type="none"/>
            </a:ln>
          </p:spPr>
        </p:sp>
        <p:sp>
          <p:nvSpPr>
            <p:cNvPr id="1005" name="Google Shape;1005;p59"/>
            <p:cNvSpPr/>
            <p:nvPr/>
          </p:nvSpPr>
          <p:spPr>
            <a:xfrm>
              <a:off x="4538955" y="128702"/>
              <a:ext cx="2638467" cy="1032631"/>
            </a:xfrm>
            <a:prstGeom prst="roundRect">
              <a:avLst>
                <a:gd fmla="val 16667" name="adj"/>
              </a:avLst>
            </a:prstGeom>
            <a:solidFill>
              <a:srgbClr val="00B0F0"/>
            </a:solidFill>
            <a:ln>
              <a:noFill/>
            </a:ln>
            <a:effectLst>
              <a:outerShdw blurRad="40000" rotWithShape="0" dir="5400000" dist="2300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6" name="Google Shape;1006;p59"/>
            <p:cNvSpPr txBox="1"/>
            <p:nvPr/>
          </p:nvSpPr>
          <p:spPr>
            <a:xfrm>
              <a:off x="4589364" y="179111"/>
              <a:ext cx="2537649" cy="931813"/>
            </a:xfrm>
            <a:prstGeom prst="rect">
              <a:avLst/>
            </a:prstGeom>
            <a:noFill/>
            <a:ln>
              <a:noFill/>
            </a:ln>
          </p:spPr>
          <p:txBody>
            <a:bodyPr anchorCtr="0" anchor="ctr" bIns="71100" lIns="71100" spcFirstLastPara="1" rIns="71100" wrap="square" tIns="71100">
              <a:noAutofit/>
            </a:bodyPr>
            <a:lstStyle/>
            <a:p>
              <a:pPr indent="0" lvl="0" marL="0" marR="0" rtl="0" algn="ctr">
                <a:lnSpc>
                  <a:spcPct val="90000"/>
                </a:lnSpc>
                <a:spcBef>
                  <a:spcPts val="0"/>
                </a:spcBef>
                <a:spcAft>
                  <a:spcPts val="0"/>
                </a:spcAft>
                <a:buNone/>
              </a:pPr>
              <a:r>
                <a:rPr lang="ru-RU" sz="2800">
                  <a:solidFill>
                    <a:schemeClr val="lt1"/>
                  </a:solidFill>
                  <a:latin typeface="Arial"/>
                  <a:ea typeface="Arial"/>
                  <a:cs typeface="Arial"/>
                  <a:sym typeface="Arial"/>
                </a:rPr>
                <a:t>STEM-школа </a:t>
              </a:r>
              <a:endParaRPr/>
            </a:p>
          </p:txBody>
        </p:sp>
        <p:sp>
          <p:nvSpPr>
            <p:cNvPr id="1007" name="Google Shape;1007;p59"/>
            <p:cNvSpPr/>
            <p:nvPr/>
          </p:nvSpPr>
          <p:spPr>
            <a:xfrm rot="236055">
              <a:off x="2189634" y="1297259"/>
              <a:ext cx="5414858" cy="0"/>
            </a:xfrm>
            <a:custGeom>
              <a:rect b="b" l="l" r="r" t="t"/>
              <a:pathLst>
                <a:path extrusionOk="0" h="120000" w="120000">
                  <a:moveTo>
                    <a:pt x="0" y="0"/>
                  </a:moveTo>
                  <a:lnTo>
                    <a:pt x="120000" y="0"/>
                  </a:lnTo>
                </a:path>
              </a:pathLst>
            </a:custGeom>
            <a:noFill/>
            <a:ln cap="flat" cmpd="sng" w="25400">
              <a:solidFill>
                <a:schemeClr val="accent3"/>
              </a:solidFill>
              <a:prstDash val="solid"/>
              <a:round/>
              <a:headEnd len="sm" w="sm" type="none"/>
              <a:tailEnd len="sm" w="sm" type="none"/>
            </a:ln>
          </p:spPr>
        </p:sp>
        <p:sp>
          <p:nvSpPr>
            <p:cNvPr id="1008" name="Google Shape;1008;p59"/>
            <p:cNvSpPr/>
            <p:nvPr/>
          </p:nvSpPr>
          <p:spPr>
            <a:xfrm>
              <a:off x="7598112" y="1057677"/>
              <a:ext cx="2645592" cy="1032631"/>
            </a:xfrm>
            <a:prstGeom prst="roundRect">
              <a:avLst>
                <a:gd fmla="val 16667" name="adj"/>
              </a:avLst>
            </a:prstGeom>
            <a:solidFill>
              <a:srgbClr val="92D050"/>
            </a:solidFill>
            <a:ln>
              <a:noFill/>
            </a:ln>
            <a:effectLst>
              <a:outerShdw blurRad="40000" rotWithShape="0" dir="5400000" dist="2300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p59"/>
            <p:cNvSpPr txBox="1"/>
            <p:nvPr/>
          </p:nvSpPr>
          <p:spPr>
            <a:xfrm>
              <a:off x="7648521" y="1108086"/>
              <a:ext cx="2544774" cy="931813"/>
            </a:xfrm>
            <a:prstGeom prst="rect">
              <a:avLst/>
            </a:prstGeom>
            <a:noFill/>
            <a:ln>
              <a:noFill/>
            </a:ln>
          </p:spPr>
          <p:txBody>
            <a:bodyPr anchorCtr="0" anchor="ctr" bIns="43175" lIns="43175" spcFirstLastPara="1" rIns="43175" wrap="square" tIns="43175">
              <a:noAutofit/>
            </a:bodyPr>
            <a:lstStyle/>
            <a:p>
              <a:pPr indent="0" lvl="0" marL="0" marR="0" rtl="0" algn="ctr">
                <a:lnSpc>
                  <a:spcPct val="90000"/>
                </a:lnSpc>
                <a:spcBef>
                  <a:spcPts val="0"/>
                </a:spcBef>
                <a:spcAft>
                  <a:spcPts val="0"/>
                </a:spcAft>
                <a:buNone/>
              </a:pPr>
              <a:r>
                <a:rPr lang="ru-RU" sz="1700">
                  <a:solidFill>
                    <a:schemeClr val="lt1"/>
                  </a:solidFill>
                  <a:latin typeface="Arial"/>
                  <a:ea typeface="Arial"/>
                  <a:cs typeface="Arial"/>
                  <a:sym typeface="Arial"/>
                </a:rPr>
                <a:t>Дистанційне навчання через інноваційні платформи</a:t>
              </a:r>
              <a:endParaRPr/>
            </a:p>
          </p:txBody>
        </p:sp>
        <p:sp>
          <p:nvSpPr>
            <p:cNvPr id="1010" name="Google Shape;1010;p59"/>
            <p:cNvSpPr/>
            <p:nvPr/>
          </p:nvSpPr>
          <p:spPr>
            <a:xfrm rot="1664098">
              <a:off x="2004649" y="2334182"/>
              <a:ext cx="3331272" cy="0"/>
            </a:xfrm>
            <a:custGeom>
              <a:rect b="b" l="l" r="r" t="t"/>
              <a:pathLst>
                <a:path extrusionOk="0" h="120000" w="120000">
                  <a:moveTo>
                    <a:pt x="0" y="0"/>
                  </a:moveTo>
                  <a:lnTo>
                    <a:pt x="120000" y="0"/>
                  </a:lnTo>
                </a:path>
              </a:pathLst>
            </a:custGeom>
            <a:noFill/>
            <a:ln cap="flat" cmpd="sng" w="25400">
              <a:solidFill>
                <a:schemeClr val="accent3"/>
              </a:solidFill>
              <a:prstDash val="solid"/>
              <a:round/>
              <a:headEnd len="sm" w="sm" type="none"/>
              <a:tailEnd len="sm" w="sm" type="none"/>
            </a:ln>
          </p:spPr>
        </p:sp>
        <p:sp>
          <p:nvSpPr>
            <p:cNvPr id="1011" name="Google Shape;1011;p59"/>
            <p:cNvSpPr/>
            <p:nvPr/>
          </p:nvSpPr>
          <p:spPr>
            <a:xfrm>
              <a:off x="4602869" y="3109340"/>
              <a:ext cx="3047337" cy="1032631"/>
            </a:xfrm>
            <a:prstGeom prst="roundRect">
              <a:avLst>
                <a:gd fmla="val 16667" name="adj"/>
              </a:avLst>
            </a:prstGeom>
            <a:solidFill>
              <a:srgbClr val="FB6147"/>
            </a:solidFill>
            <a:ln>
              <a:noFill/>
            </a:ln>
            <a:effectLst>
              <a:outerShdw blurRad="40000" rotWithShape="0" dir="5400000" dist="2300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2" name="Google Shape;1012;p59"/>
            <p:cNvSpPr txBox="1"/>
            <p:nvPr/>
          </p:nvSpPr>
          <p:spPr>
            <a:xfrm>
              <a:off x="4653278" y="3159749"/>
              <a:ext cx="2946519" cy="931813"/>
            </a:xfrm>
            <a:prstGeom prst="rect">
              <a:avLst/>
            </a:prstGeom>
            <a:noFill/>
            <a:ln>
              <a:noFill/>
            </a:ln>
          </p:spPr>
          <p:txBody>
            <a:bodyPr anchorCtr="0" anchor="ctr" bIns="40625" lIns="40625" spcFirstLastPara="1" rIns="40625" wrap="square" tIns="40625">
              <a:noAutofit/>
            </a:bodyPr>
            <a:lstStyle/>
            <a:p>
              <a:pPr indent="0" lvl="0" marL="0" marR="0" rtl="0" algn="ctr">
                <a:lnSpc>
                  <a:spcPct val="90000"/>
                </a:lnSpc>
                <a:spcBef>
                  <a:spcPts val="0"/>
                </a:spcBef>
                <a:spcAft>
                  <a:spcPts val="0"/>
                </a:spcAft>
                <a:buNone/>
              </a:pPr>
              <a:r>
                <a:rPr lang="ru-RU" sz="1600">
                  <a:solidFill>
                    <a:srgbClr val="1C2824"/>
                  </a:solidFill>
                  <a:latin typeface="Arial"/>
                  <a:ea typeface="Arial"/>
                  <a:cs typeface="Arial"/>
                  <a:sym typeface="Arial"/>
                </a:rPr>
                <a:t>Обмін досвідом на заходах</a:t>
              </a:r>
              <a:endParaRPr/>
            </a:p>
            <a:p>
              <a:pPr indent="0" lvl="0" marL="0" marR="0" rtl="0" algn="ctr">
                <a:lnSpc>
                  <a:spcPct val="90000"/>
                </a:lnSpc>
                <a:spcBef>
                  <a:spcPts val="560"/>
                </a:spcBef>
                <a:spcAft>
                  <a:spcPts val="0"/>
                </a:spcAft>
                <a:buNone/>
              </a:pPr>
              <a:r>
                <a:rPr lang="ru-RU" sz="1600">
                  <a:solidFill>
                    <a:srgbClr val="1C2824"/>
                  </a:solidFill>
                  <a:latin typeface="Arial"/>
                  <a:ea typeface="Arial"/>
                  <a:cs typeface="Arial"/>
                  <a:sym typeface="Arial"/>
                </a:rPr>
                <a:t>«Марафон  STEM-уроків», </a:t>
              </a:r>
              <a:endParaRPr/>
            </a:p>
            <a:p>
              <a:pPr indent="0" lvl="0" marL="0" marR="0" rtl="0" algn="ctr">
                <a:lnSpc>
                  <a:spcPct val="90000"/>
                </a:lnSpc>
                <a:spcBef>
                  <a:spcPts val="560"/>
                </a:spcBef>
                <a:spcAft>
                  <a:spcPts val="0"/>
                </a:spcAft>
                <a:buNone/>
              </a:pPr>
              <a:r>
                <a:rPr lang="ru-RU" sz="1600">
                  <a:solidFill>
                    <a:srgbClr val="1C2824"/>
                  </a:solidFill>
                  <a:latin typeface="Arial"/>
                  <a:ea typeface="Arial"/>
                  <a:cs typeface="Arial"/>
                  <a:sym typeface="Arial"/>
                </a:rPr>
                <a:t>«STEMимо з Колоском»</a:t>
              </a:r>
              <a:endParaRPr/>
            </a:p>
          </p:txBody>
        </p:sp>
        <p:sp>
          <p:nvSpPr>
            <p:cNvPr id="1013" name="Google Shape;1013;p59"/>
            <p:cNvSpPr/>
            <p:nvPr/>
          </p:nvSpPr>
          <p:spPr>
            <a:xfrm rot="4431285">
              <a:off x="1065398" y="2691914"/>
              <a:ext cx="1256786" cy="0"/>
            </a:xfrm>
            <a:custGeom>
              <a:rect b="b" l="l" r="r" t="t"/>
              <a:pathLst>
                <a:path extrusionOk="0" h="120000" w="120000">
                  <a:moveTo>
                    <a:pt x="0" y="0"/>
                  </a:moveTo>
                  <a:lnTo>
                    <a:pt x="120000" y="0"/>
                  </a:lnTo>
                </a:path>
              </a:pathLst>
            </a:custGeom>
            <a:noFill/>
            <a:ln cap="flat" cmpd="sng" w="25400">
              <a:solidFill>
                <a:schemeClr val="accent3"/>
              </a:solidFill>
              <a:prstDash val="solid"/>
              <a:round/>
              <a:headEnd len="sm" w="sm" type="none"/>
              <a:tailEnd len="sm" w="sm" type="none"/>
            </a:ln>
          </p:spPr>
        </p:sp>
        <p:sp>
          <p:nvSpPr>
            <p:cNvPr id="1014" name="Google Shape;1014;p59"/>
            <p:cNvSpPr/>
            <p:nvPr/>
          </p:nvSpPr>
          <p:spPr>
            <a:xfrm>
              <a:off x="469274" y="3295523"/>
              <a:ext cx="3135442" cy="1163869"/>
            </a:xfrm>
            <a:prstGeom prst="roundRect">
              <a:avLst>
                <a:gd fmla="val 16667" name="adj"/>
              </a:avLst>
            </a:prstGeom>
            <a:solidFill>
              <a:srgbClr val="E971C1"/>
            </a:solidFill>
            <a:ln>
              <a:noFill/>
            </a:ln>
            <a:effectLst>
              <a:outerShdw blurRad="40000" rotWithShape="0" dir="5400000" dist="2300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5" name="Google Shape;1015;p59"/>
            <p:cNvSpPr txBox="1"/>
            <p:nvPr/>
          </p:nvSpPr>
          <p:spPr>
            <a:xfrm>
              <a:off x="526089" y="3352338"/>
              <a:ext cx="3021812" cy="1050239"/>
            </a:xfrm>
            <a:prstGeom prst="rect">
              <a:avLst/>
            </a:prstGeom>
            <a:noFill/>
            <a:ln>
              <a:noFill/>
            </a:ln>
          </p:spPr>
          <p:txBody>
            <a:bodyPr anchorCtr="0" anchor="ctr" bIns="43175" lIns="43175" spcFirstLastPara="1" rIns="43175" wrap="square" tIns="43175">
              <a:noAutofit/>
            </a:bodyPr>
            <a:lstStyle/>
            <a:p>
              <a:pPr indent="0" lvl="0" marL="0" marR="0" rtl="0" algn="ctr">
                <a:lnSpc>
                  <a:spcPct val="90000"/>
                </a:lnSpc>
                <a:spcBef>
                  <a:spcPts val="0"/>
                </a:spcBef>
                <a:spcAft>
                  <a:spcPts val="0"/>
                </a:spcAft>
                <a:buNone/>
              </a:pPr>
              <a:r>
                <a:rPr lang="ru-RU" sz="1700">
                  <a:solidFill>
                    <a:schemeClr val="lt1"/>
                  </a:solidFill>
                  <a:latin typeface="Arial"/>
                  <a:ea typeface="Arial"/>
                  <a:cs typeface="Arial"/>
                  <a:sym typeface="Arial"/>
                </a:rPr>
                <a:t>Науково-практичні семінари  у рамках конкурсів, інноваційного проєкту  «Я – дослідник» </a:t>
              </a:r>
              <a:endParaRPr/>
            </a:p>
          </p:txBody>
        </p:sp>
        <p:sp>
          <p:nvSpPr>
            <p:cNvPr id="1016" name="Google Shape;1016;p59"/>
            <p:cNvSpPr/>
            <p:nvPr/>
          </p:nvSpPr>
          <p:spPr>
            <a:xfrm rot="901076">
              <a:off x="2159923" y="1580680"/>
              <a:ext cx="2113397" cy="0"/>
            </a:xfrm>
            <a:custGeom>
              <a:rect b="b" l="l" r="r" t="t"/>
              <a:pathLst>
                <a:path extrusionOk="0" h="120000" w="120000">
                  <a:moveTo>
                    <a:pt x="0" y="0"/>
                  </a:moveTo>
                  <a:lnTo>
                    <a:pt x="120000" y="0"/>
                  </a:lnTo>
                </a:path>
              </a:pathLst>
            </a:custGeom>
            <a:noFill/>
            <a:ln cap="flat" cmpd="sng" w="25400">
              <a:solidFill>
                <a:schemeClr val="accent3"/>
              </a:solidFill>
              <a:prstDash val="solid"/>
              <a:round/>
              <a:headEnd len="sm" w="sm" type="none"/>
              <a:tailEnd len="sm" w="sm" type="none"/>
            </a:ln>
          </p:spPr>
        </p:sp>
        <p:sp>
          <p:nvSpPr>
            <p:cNvPr id="1017" name="Google Shape;1017;p59"/>
            <p:cNvSpPr/>
            <p:nvPr/>
          </p:nvSpPr>
          <p:spPr>
            <a:xfrm>
              <a:off x="4237229" y="1670719"/>
              <a:ext cx="2479018" cy="1032631"/>
            </a:xfrm>
            <a:prstGeom prst="roundRect">
              <a:avLst>
                <a:gd fmla="val 16667" name="adj"/>
              </a:avLst>
            </a:prstGeom>
            <a:solidFill>
              <a:srgbClr val="FFC000"/>
            </a:solidFill>
            <a:ln>
              <a:noFill/>
            </a:ln>
            <a:effectLst>
              <a:outerShdw blurRad="40000" rotWithShape="0" dir="5400000" dist="2300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59"/>
            <p:cNvSpPr txBox="1"/>
            <p:nvPr/>
          </p:nvSpPr>
          <p:spPr>
            <a:xfrm>
              <a:off x="4287638" y="1721128"/>
              <a:ext cx="2378200" cy="931813"/>
            </a:xfrm>
            <a:prstGeom prst="rect">
              <a:avLst/>
            </a:prstGeom>
            <a:noFill/>
            <a:ln>
              <a:noFill/>
            </a:ln>
          </p:spPr>
          <p:txBody>
            <a:bodyPr anchorCtr="0" anchor="ctr" bIns="40625" lIns="40625" spcFirstLastPara="1" rIns="40625" wrap="square" tIns="40625">
              <a:noAutofit/>
            </a:bodyPr>
            <a:lstStyle/>
            <a:p>
              <a:pPr indent="0" lvl="0" marL="0" marR="0" rtl="0" algn="ctr">
                <a:lnSpc>
                  <a:spcPct val="90000"/>
                </a:lnSpc>
                <a:spcBef>
                  <a:spcPts val="0"/>
                </a:spcBef>
                <a:spcAft>
                  <a:spcPts val="0"/>
                </a:spcAft>
                <a:buNone/>
              </a:pPr>
              <a:r>
                <a:rPr lang="ru-RU" sz="1600">
                  <a:solidFill>
                    <a:schemeClr val="lt1"/>
                  </a:solidFill>
                  <a:latin typeface="Arial"/>
                  <a:ea typeface="Arial"/>
                  <a:cs typeface="Arial"/>
                  <a:sym typeface="Arial"/>
                </a:rPr>
                <a:t>Очне навчання на базі</a:t>
              </a:r>
              <a:endParaRPr sz="1600">
                <a:solidFill>
                  <a:schemeClr val="lt1"/>
                </a:solidFill>
                <a:latin typeface="Arial"/>
                <a:ea typeface="Arial"/>
                <a:cs typeface="Arial"/>
                <a:sym typeface="Arial"/>
              </a:endParaRPr>
            </a:p>
            <a:p>
              <a:pPr indent="0" lvl="0" marL="0" marR="0" rtl="0" algn="ctr">
                <a:lnSpc>
                  <a:spcPct val="90000"/>
                </a:lnSpc>
                <a:spcBef>
                  <a:spcPts val="560"/>
                </a:spcBef>
                <a:spcAft>
                  <a:spcPts val="0"/>
                </a:spcAft>
                <a:buNone/>
              </a:pPr>
              <a:r>
                <a:rPr lang="ru-RU" sz="1600">
                  <a:solidFill>
                    <a:schemeClr val="lt1"/>
                  </a:solidFill>
                  <a:latin typeface="Arial"/>
                  <a:ea typeface="Arial"/>
                  <a:cs typeface="Arial"/>
                  <a:sym typeface="Arial"/>
                </a:rPr>
                <a:t>ЗППО, ДВНЗ УМО (спецкурсу) </a:t>
              </a:r>
              <a:endParaRPr sz="1600">
                <a:solidFill>
                  <a:schemeClr val="lt1"/>
                </a:solidFill>
                <a:latin typeface="Arial"/>
                <a:ea typeface="Arial"/>
                <a:cs typeface="Arial"/>
                <a:sym typeface="Arial"/>
              </a:endParaRPr>
            </a:p>
          </p:txBody>
        </p:sp>
      </p:grpSp>
      <p:pic>
        <p:nvPicPr>
          <p:cNvPr id="1019" name="Google Shape;1019;p59"/>
          <p:cNvPicPr preferRelativeResize="0"/>
          <p:nvPr/>
        </p:nvPicPr>
        <p:blipFill rotWithShape="1">
          <a:blip r:embed="rId3">
            <a:alphaModFix/>
          </a:blip>
          <a:srcRect b="0" l="0" r="0" t="0"/>
          <a:stretch/>
        </p:blipFill>
        <p:spPr>
          <a:xfrm>
            <a:off x="4210611" y="1868766"/>
            <a:ext cx="1223433" cy="1117600"/>
          </a:xfrm>
          <a:prstGeom prst="rect">
            <a:avLst/>
          </a:prstGeom>
          <a:noFill/>
          <a:ln>
            <a:noFill/>
          </a:ln>
        </p:spPr>
      </p:pic>
      <p:pic>
        <p:nvPicPr>
          <p:cNvPr descr="3-й человек с красным вопросительным знаком в речи — стоковое фото" id="1020" name="Google Shape;1020;p59"/>
          <p:cNvPicPr preferRelativeResize="0"/>
          <p:nvPr/>
        </p:nvPicPr>
        <p:blipFill rotWithShape="1">
          <a:blip r:embed="rId4">
            <a:alphaModFix/>
          </a:blip>
          <a:srcRect b="0" l="0" r="0" t="0"/>
          <a:stretch/>
        </p:blipFill>
        <p:spPr>
          <a:xfrm>
            <a:off x="8780079" y="3762703"/>
            <a:ext cx="3070662" cy="307066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6"/>
          <p:cNvPicPr preferRelativeResize="0"/>
          <p:nvPr/>
        </p:nvPicPr>
        <p:blipFill rotWithShape="1">
          <a:blip r:embed="rId3">
            <a:alphaModFix/>
          </a:blip>
          <a:srcRect b="0" l="0" r="0" t="0"/>
          <a:stretch/>
        </p:blipFill>
        <p:spPr>
          <a:xfrm>
            <a:off x="-1299408" y="1395664"/>
            <a:ext cx="14666495" cy="5582653"/>
          </a:xfrm>
          <a:prstGeom prst="rect">
            <a:avLst/>
          </a:prstGeom>
          <a:noFill/>
          <a:ln>
            <a:noFill/>
          </a:ln>
        </p:spPr>
      </p:pic>
      <p:sp>
        <p:nvSpPr>
          <p:cNvPr id="300" name="Google Shape;300;p6"/>
          <p:cNvSpPr txBox="1"/>
          <p:nvPr>
            <p:ph type="title"/>
          </p:nvPr>
        </p:nvSpPr>
        <p:spPr>
          <a:xfrm>
            <a:off x="609600" y="367695"/>
            <a:ext cx="10972800" cy="1052032"/>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sz="4000">
                <a:solidFill>
                  <a:srgbClr val="3A5B6E"/>
                </a:solidFill>
                <a:latin typeface="Times New Roman"/>
                <a:ea typeface="Times New Roman"/>
                <a:cs typeface="Times New Roman"/>
                <a:sym typeface="Times New Roman"/>
              </a:rPr>
              <a:t>Нормативні документи, що регулюють освітній процес у навчальному році</a:t>
            </a:r>
            <a:endParaRPr/>
          </a:p>
        </p:txBody>
      </p:sp>
      <p:sp>
        <p:nvSpPr>
          <p:cNvPr id="301" name="Google Shape;301;p6"/>
          <p:cNvSpPr/>
          <p:nvPr/>
        </p:nvSpPr>
        <p:spPr>
          <a:xfrm>
            <a:off x="9650339" y="1589465"/>
            <a:ext cx="1226208"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11</a:t>
            </a:r>
            <a:endParaRPr/>
          </a:p>
        </p:txBody>
      </p:sp>
      <p:sp>
        <p:nvSpPr>
          <p:cNvPr id="302" name="Google Shape;302;p6"/>
          <p:cNvSpPr/>
          <p:nvPr/>
        </p:nvSpPr>
        <p:spPr>
          <a:xfrm>
            <a:off x="1258819" y="2609283"/>
            <a:ext cx="1138988"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12</a:t>
            </a:r>
            <a:endParaRPr/>
          </a:p>
        </p:txBody>
      </p:sp>
      <p:sp>
        <p:nvSpPr>
          <p:cNvPr id="303" name="Google Shape;303;p6"/>
          <p:cNvSpPr/>
          <p:nvPr/>
        </p:nvSpPr>
        <p:spPr>
          <a:xfrm>
            <a:off x="9571627" y="5720590"/>
            <a:ext cx="1251284"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15</a:t>
            </a:r>
            <a:endParaRPr/>
          </a:p>
        </p:txBody>
      </p:sp>
      <p:sp>
        <p:nvSpPr>
          <p:cNvPr id="304" name="Google Shape;304;p6"/>
          <p:cNvSpPr/>
          <p:nvPr/>
        </p:nvSpPr>
        <p:spPr>
          <a:xfrm>
            <a:off x="1110678" y="4696118"/>
            <a:ext cx="1435279"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14</a:t>
            </a:r>
            <a:endParaRPr/>
          </a:p>
        </p:txBody>
      </p:sp>
      <p:sp>
        <p:nvSpPr>
          <p:cNvPr id="305" name="Google Shape;305;p6"/>
          <p:cNvSpPr/>
          <p:nvPr/>
        </p:nvSpPr>
        <p:spPr>
          <a:xfrm>
            <a:off x="9650342" y="3650156"/>
            <a:ext cx="109386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6000">
                <a:solidFill>
                  <a:srgbClr val="3F3F3F"/>
                </a:solidFill>
                <a:latin typeface="Arial"/>
                <a:ea typeface="Arial"/>
                <a:cs typeface="Arial"/>
                <a:sym typeface="Arial"/>
              </a:rPr>
              <a:t>13</a:t>
            </a:r>
            <a:endParaRPr/>
          </a:p>
        </p:txBody>
      </p:sp>
      <p:sp>
        <p:nvSpPr>
          <p:cNvPr id="306" name="Google Shape;306;p6"/>
          <p:cNvSpPr/>
          <p:nvPr/>
        </p:nvSpPr>
        <p:spPr>
          <a:xfrm>
            <a:off x="1258823" y="5803379"/>
            <a:ext cx="7861119" cy="70788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000">
                <a:solidFill>
                  <a:schemeClr val="lt1"/>
                </a:solidFill>
                <a:latin typeface="Times New Roman"/>
                <a:ea typeface="Times New Roman"/>
                <a:cs typeface="Times New Roman"/>
                <a:sym typeface="Times New Roman"/>
              </a:rPr>
              <a:t>Лист МОН “Про обсяг і характер домашніх завдань учнів ЗНЗ” (№1/9-651 від 29.10.2007)</a:t>
            </a:r>
            <a:endParaRPr/>
          </a:p>
        </p:txBody>
      </p:sp>
      <p:sp>
        <p:nvSpPr>
          <p:cNvPr id="307" name="Google Shape;307;p6"/>
          <p:cNvSpPr/>
          <p:nvPr/>
        </p:nvSpPr>
        <p:spPr>
          <a:xfrm>
            <a:off x="1258822" y="1635630"/>
            <a:ext cx="7929095" cy="70788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000">
                <a:solidFill>
                  <a:schemeClr val="lt1"/>
                </a:solidFill>
                <a:latin typeface="Times New Roman"/>
                <a:ea typeface="Times New Roman"/>
                <a:cs typeface="Times New Roman"/>
                <a:sym typeface="Times New Roman"/>
              </a:rPr>
              <a:t>Типовий перелік засобів навчання та обладнання для навчальних </a:t>
            </a:r>
            <a:endParaRPr/>
          </a:p>
          <a:p>
            <a:pPr indent="0" lvl="0" marL="0" marR="0" rtl="0" algn="ctr">
              <a:spcBef>
                <a:spcPts val="0"/>
              </a:spcBef>
              <a:spcAft>
                <a:spcPts val="0"/>
              </a:spcAft>
              <a:buNone/>
            </a:pPr>
            <a:r>
              <a:rPr b="1" lang="ru-RU" sz="2000">
                <a:solidFill>
                  <a:schemeClr val="lt1"/>
                </a:solidFill>
                <a:latin typeface="Times New Roman"/>
                <a:ea typeface="Times New Roman"/>
                <a:cs typeface="Times New Roman"/>
                <a:sym typeface="Times New Roman"/>
              </a:rPr>
              <a:t>кабінетів і STEM-лабораторій (наказ МОН від 29.04.2020  № 574  )</a:t>
            </a:r>
            <a:endParaRPr/>
          </a:p>
        </p:txBody>
      </p:sp>
      <p:sp>
        <p:nvSpPr>
          <p:cNvPr id="308" name="Google Shape;308;p6"/>
          <p:cNvSpPr/>
          <p:nvPr/>
        </p:nvSpPr>
        <p:spPr>
          <a:xfrm>
            <a:off x="1511481" y="3837803"/>
            <a:ext cx="7141635"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chemeClr val="lt1"/>
                </a:solidFill>
                <a:latin typeface="Times New Roman"/>
                <a:ea typeface="Times New Roman"/>
                <a:cs typeface="Times New Roman"/>
                <a:sym typeface="Times New Roman"/>
              </a:rPr>
              <a:t>Національний звіт за результатами міжнародного</a:t>
            </a:r>
            <a:endParaRPr b="1" sz="2400">
              <a:solidFill>
                <a:schemeClr val="lt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400">
                <a:solidFill>
                  <a:schemeClr val="lt1"/>
                </a:solidFill>
                <a:latin typeface="Times New Roman"/>
                <a:ea typeface="Times New Roman"/>
                <a:cs typeface="Times New Roman"/>
                <a:sym typeface="Times New Roman"/>
              </a:rPr>
              <a:t> дослідження якості освіти PISA-2018</a:t>
            </a:r>
            <a:endParaRPr/>
          </a:p>
        </p:txBody>
      </p:sp>
      <p:sp>
        <p:nvSpPr>
          <p:cNvPr id="309" name="Google Shape;309;p6"/>
          <p:cNvSpPr/>
          <p:nvPr/>
        </p:nvSpPr>
        <p:spPr>
          <a:xfrm>
            <a:off x="2875072" y="2942068"/>
            <a:ext cx="771660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400">
                <a:solidFill>
                  <a:schemeClr val="lt1"/>
                </a:solidFill>
                <a:latin typeface="Times New Roman"/>
                <a:ea typeface="Times New Roman"/>
                <a:cs typeface="Times New Roman"/>
                <a:sym typeface="Times New Roman"/>
              </a:rPr>
              <a:t>Концепція розвитку природничо-математичної освіти</a:t>
            </a:r>
            <a:endParaRPr b="1" sz="2400">
              <a:solidFill>
                <a:schemeClr val="lt1"/>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400">
                <a:solidFill>
                  <a:schemeClr val="lt1"/>
                </a:solidFill>
                <a:latin typeface="Times New Roman"/>
                <a:ea typeface="Times New Roman"/>
                <a:cs typeface="Times New Roman"/>
                <a:sym typeface="Times New Roman"/>
              </a:rPr>
              <a:t> (STEM-освіти)</a:t>
            </a:r>
            <a:endParaRPr/>
          </a:p>
        </p:txBody>
      </p:sp>
      <p:sp>
        <p:nvSpPr>
          <p:cNvPr id="310" name="Google Shape;310;p6"/>
          <p:cNvSpPr/>
          <p:nvPr/>
        </p:nvSpPr>
        <p:spPr>
          <a:xfrm>
            <a:off x="2550697" y="4835095"/>
            <a:ext cx="8325851"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chemeClr val="lt1"/>
                </a:solidFill>
                <a:latin typeface="Times New Roman"/>
                <a:ea typeface="Times New Roman"/>
                <a:cs typeface="Times New Roman"/>
                <a:sym typeface="Times New Roman"/>
              </a:rPr>
              <a:t>Лист МОН України від 01.02.2012 N 1/9-72 «Безпечне проведення занять у кабінетах природничо – математичного напряму у ЗНЗ»</a:t>
            </a:r>
            <a:endParaRPr b="1" sz="2000">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4" name="Shape 1024"/>
        <p:cNvGrpSpPr/>
        <p:nvPr/>
      </p:nvGrpSpPr>
      <p:grpSpPr>
        <a:xfrm>
          <a:off x="0" y="0"/>
          <a:ext cx="0" cy="0"/>
          <a:chOff x="0" y="0"/>
          <a:chExt cx="0" cy="0"/>
        </a:xfrm>
      </p:grpSpPr>
      <p:pic>
        <p:nvPicPr>
          <p:cNvPr descr="图片2" id="1025" name="Google Shape;1025;p60"/>
          <p:cNvPicPr preferRelativeResize="0"/>
          <p:nvPr/>
        </p:nvPicPr>
        <p:blipFill rotWithShape="1">
          <a:blip r:embed="rId3">
            <a:alphaModFix/>
          </a:blip>
          <a:srcRect b="0" l="0" r="0" t="0"/>
          <a:stretch/>
        </p:blipFill>
        <p:spPr>
          <a:xfrm>
            <a:off x="-293724" y="0"/>
            <a:ext cx="12626095" cy="7303168"/>
          </a:xfrm>
          <a:prstGeom prst="rect">
            <a:avLst/>
          </a:prstGeom>
          <a:noFill/>
          <a:ln>
            <a:noFill/>
          </a:ln>
        </p:spPr>
      </p:pic>
      <p:sp>
        <p:nvSpPr>
          <p:cNvPr id="1026" name="Google Shape;1026;p60"/>
          <p:cNvSpPr/>
          <p:nvPr/>
        </p:nvSpPr>
        <p:spPr>
          <a:xfrm>
            <a:off x="652037" y="1813687"/>
            <a:ext cx="5897047" cy="175432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5400" cap="none">
                <a:solidFill>
                  <a:srgbClr val="349393"/>
                </a:solidFill>
                <a:latin typeface="Arial"/>
                <a:ea typeface="Arial"/>
                <a:cs typeface="Arial"/>
                <a:sym typeface="Arial"/>
              </a:rPr>
              <a:t>ДОКУМЕНТАЦІЯ </a:t>
            </a:r>
            <a:endParaRPr/>
          </a:p>
          <a:p>
            <a:pPr indent="0" lvl="0" marL="0" marR="0" rtl="0" algn="ctr">
              <a:spcBef>
                <a:spcPts val="0"/>
              </a:spcBef>
              <a:spcAft>
                <a:spcPts val="0"/>
              </a:spcAft>
              <a:buNone/>
            </a:pPr>
            <a:r>
              <a:rPr b="1" lang="ru-RU" sz="5400" cap="none">
                <a:solidFill>
                  <a:srgbClr val="349393"/>
                </a:solidFill>
                <a:latin typeface="Arial"/>
                <a:ea typeface="Arial"/>
                <a:cs typeface="Arial"/>
                <a:sym typeface="Arial"/>
              </a:rPr>
              <a:t>ВЧИТЕЛЯ ХІМІЇ</a:t>
            </a:r>
            <a:endParaRPr b="1" sz="5400" cap="none">
              <a:solidFill>
                <a:srgbClr val="349393"/>
              </a:solidFill>
              <a:latin typeface="Arial"/>
              <a:ea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1" name="Shape 1031"/>
        <p:cNvGrpSpPr/>
        <p:nvPr/>
      </p:nvGrpSpPr>
      <p:grpSpPr>
        <a:xfrm>
          <a:off x="0" y="0"/>
          <a:ext cx="0" cy="0"/>
          <a:chOff x="0" y="0"/>
          <a:chExt cx="0" cy="0"/>
        </a:xfrm>
      </p:grpSpPr>
      <p:sp>
        <p:nvSpPr>
          <p:cNvPr id="1032" name="Google Shape;1032;p61"/>
          <p:cNvSpPr txBox="1"/>
          <p:nvPr>
            <p:ph type="title"/>
          </p:nvPr>
        </p:nvSpPr>
        <p:spPr>
          <a:xfrm>
            <a:off x="609600" y="457200"/>
            <a:ext cx="10972800" cy="697832"/>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a:solidFill>
                  <a:srgbClr val="3A5B6E"/>
                </a:solidFill>
                <a:latin typeface="Times New Roman"/>
                <a:ea typeface="Times New Roman"/>
                <a:cs typeface="Times New Roman"/>
                <a:sym typeface="Times New Roman"/>
              </a:rPr>
              <a:t>Навчально – методичний комплект з хімії</a:t>
            </a:r>
            <a:endParaRPr>
              <a:solidFill>
                <a:srgbClr val="3A5B6E"/>
              </a:solidFill>
            </a:endParaRPr>
          </a:p>
        </p:txBody>
      </p:sp>
      <p:sp>
        <p:nvSpPr>
          <p:cNvPr id="1033" name="Google Shape;1033;p61"/>
          <p:cNvSpPr txBox="1"/>
          <p:nvPr>
            <p:ph idx="1" type="body"/>
          </p:nvPr>
        </p:nvSpPr>
        <p:spPr>
          <a:xfrm>
            <a:off x="609600" y="1600205"/>
            <a:ext cx="10344184" cy="4757759"/>
          </a:xfrm>
          <a:prstGeom prst="rect">
            <a:avLst/>
          </a:prstGeom>
          <a:noFill/>
          <a:ln>
            <a:noFill/>
          </a:ln>
        </p:spPr>
        <p:txBody>
          <a:bodyPr anchorCtr="0" anchor="t" bIns="45700" lIns="91425" spcFirstLastPara="1" rIns="91425" wrap="square" tIns="45700">
            <a:normAutofit fontScale="77500" lnSpcReduction="20000"/>
          </a:bodyPr>
          <a:lstStyle/>
          <a:p>
            <a:pPr indent="-342866" lvl="0" marL="342866" rtl="0" algn="just">
              <a:spcBef>
                <a:spcPts val="0"/>
              </a:spcBef>
              <a:spcAft>
                <a:spcPts val="0"/>
              </a:spcAft>
              <a:buSzPct val="75000"/>
              <a:buChar char="■"/>
            </a:pPr>
            <a:r>
              <a:rPr b="1" i="1" lang="ru-RU">
                <a:solidFill>
                  <a:srgbClr val="269999"/>
                </a:solidFill>
                <a:latin typeface="Times New Roman"/>
                <a:ea typeface="Times New Roman"/>
                <a:cs typeface="Times New Roman"/>
                <a:sym typeface="Times New Roman"/>
              </a:rPr>
              <a:t>Це компонент комплексу, що включає засоби викладання та учіння, які системно забезпечують цілісний освітній процес, створює умови для самонавчання, самовиховання, саморозвитку учня.</a:t>
            </a:r>
            <a:endParaRPr/>
          </a:p>
          <a:p>
            <a:pPr indent="-342866" lvl="0" marL="342866" rtl="0" algn="r">
              <a:spcBef>
                <a:spcPts val="496"/>
              </a:spcBef>
              <a:spcAft>
                <a:spcPts val="0"/>
              </a:spcAft>
              <a:buSzPct val="75000"/>
              <a:buNone/>
            </a:pPr>
            <a:r>
              <a:rPr b="1" i="1" lang="ru-RU">
                <a:solidFill>
                  <a:srgbClr val="269999"/>
                </a:solidFill>
                <a:latin typeface="Times New Roman"/>
                <a:ea typeface="Times New Roman"/>
                <a:cs typeface="Times New Roman"/>
                <a:sym typeface="Times New Roman"/>
              </a:rPr>
              <a:t>( М.Савчин)</a:t>
            </a:r>
            <a:endParaRPr/>
          </a:p>
          <a:p>
            <a:pPr indent="-342866" lvl="0" marL="342866" rtl="0" algn="just">
              <a:spcBef>
                <a:spcPts val="496"/>
              </a:spcBef>
              <a:spcAft>
                <a:spcPts val="0"/>
              </a:spcAft>
              <a:buSzPct val="75000"/>
              <a:buChar char="■"/>
            </a:pPr>
            <a:r>
              <a:rPr b="1" i="1" lang="ru-RU">
                <a:solidFill>
                  <a:srgbClr val="269999"/>
                </a:solidFill>
                <a:latin typeface="Times New Roman"/>
                <a:ea typeface="Times New Roman"/>
                <a:cs typeface="Times New Roman"/>
                <a:sym typeface="Times New Roman"/>
              </a:rPr>
              <a:t>НМК</a:t>
            </a:r>
            <a:r>
              <a:rPr b="1" i="1" lang="ru-RU">
                <a:latin typeface="Times New Roman"/>
                <a:ea typeface="Times New Roman"/>
                <a:cs typeface="Times New Roman"/>
                <a:sym typeface="Times New Roman"/>
              </a:rPr>
              <a:t> </a:t>
            </a:r>
            <a:r>
              <a:rPr lang="ru-RU">
                <a:latin typeface="Times New Roman"/>
                <a:ea typeface="Times New Roman"/>
                <a:cs typeface="Times New Roman"/>
                <a:sym typeface="Times New Roman"/>
              </a:rPr>
              <a:t>– це один з компонентів комплексу, який відноситься до засобів навчання нового покоління.</a:t>
            </a:r>
            <a:endParaRPr/>
          </a:p>
          <a:p>
            <a:pPr indent="-342866" lvl="0" marL="342866" rtl="0" algn="just">
              <a:spcBef>
                <a:spcPts val="496"/>
              </a:spcBef>
              <a:spcAft>
                <a:spcPts val="0"/>
              </a:spcAft>
              <a:buSzPct val="75000"/>
              <a:buNone/>
            </a:pPr>
            <a:r>
              <a:t/>
            </a:r>
            <a:endParaRPr>
              <a:latin typeface="Times New Roman"/>
              <a:ea typeface="Times New Roman"/>
              <a:cs typeface="Times New Roman"/>
              <a:sym typeface="Times New Roman"/>
            </a:endParaRPr>
          </a:p>
          <a:p>
            <a:pPr indent="-342866" lvl="0" marL="342866" rtl="0" algn="just">
              <a:spcBef>
                <a:spcPts val="496"/>
              </a:spcBef>
              <a:spcAft>
                <a:spcPts val="0"/>
              </a:spcAft>
              <a:buSzPct val="75000"/>
              <a:buChar char="■"/>
            </a:pPr>
            <a:r>
              <a:rPr b="1" i="1" lang="ru-RU">
                <a:latin typeface="Times New Roman"/>
                <a:ea typeface="Times New Roman"/>
                <a:cs typeface="Times New Roman"/>
                <a:sym typeface="Times New Roman"/>
              </a:rPr>
              <a:t> </a:t>
            </a:r>
            <a:r>
              <a:rPr b="1" i="1" lang="ru-RU">
                <a:solidFill>
                  <a:srgbClr val="269999"/>
                </a:solidFill>
                <a:latin typeface="Times New Roman"/>
                <a:ea typeface="Times New Roman"/>
                <a:cs typeface="Times New Roman"/>
                <a:sym typeface="Times New Roman"/>
              </a:rPr>
              <a:t>Провідна ідея НМК </a:t>
            </a:r>
            <a:r>
              <a:rPr lang="ru-RU">
                <a:solidFill>
                  <a:srgbClr val="269999"/>
                </a:solidFill>
                <a:latin typeface="Times New Roman"/>
                <a:ea typeface="Times New Roman"/>
                <a:cs typeface="Times New Roman"/>
                <a:sym typeface="Times New Roman"/>
              </a:rPr>
              <a:t>:</a:t>
            </a:r>
            <a:endParaRPr/>
          </a:p>
          <a:p>
            <a:pPr indent="-457155" lvl="0" marL="571444" rtl="0" algn="just">
              <a:spcBef>
                <a:spcPts val="496"/>
              </a:spcBef>
              <a:spcAft>
                <a:spcPts val="0"/>
              </a:spcAft>
              <a:buSzPct val="75000"/>
              <a:buFont typeface="Noto Sans Symbols"/>
              <a:buChar char="⮚"/>
            </a:pPr>
            <a:r>
              <a:rPr lang="ru-RU">
                <a:latin typeface="Times New Roman"/>
                <a:ea typeface="Times New Roman"/>
                <a:cs typeface="Times New Roman"/>
                <a:sym typeface="Times New Roman"/>
              </a:rPr>
              <a:t>впровадження компетентісного підходу до навчання хімії;</a:t>
            </a:r>
            <a:endParaRPr/>
          </a:p>
          <a:p>
            <a:pPr indent="-457155" lvl="0" marL="571444" rtl="0" algn="just">
              <a:spcBef>
                <a:spcPts val="496"/>
              </a:spcBef>
              <a:spcAft>
                <a:spcPts val="0"/>
              </a:spcAft>
              <a:buSzPct val="75000"/>
              <a:buFont typeface="Noto Sans Symbols"/>
              <a:buChar char="⮚"/>
            </a:pPr>
            <a:r>
              <a:rPr lang="ru-RU">
                <a:latin typeface="Times New Roman"/>
                <a:ea typeface="Times New Roman"/>
                <a:cs typeface="Times New Roman"/>
                <a:sym typeface="Times New Roman"/>
              </a:rPr>
              <a:t>реалізація суб’єкт - суб’єктних стосунків між учасниками освітнього процесу засобами різнорівневого дидактичного матеріалу та високої професійної майстерності учителя;</a:t>
            </a:r>
            <a:endParaRPr/>
          </a:p>
          <a:p>
            <a:pPr indent="-457155" lvl="0" marL="571444" rtl="0" algn="just">
              <a:spcBef>
                <a:spcPts val="496"/>
              </a:spcBef>
              <a:spcAft>
                <a:spcPts val="0"/>
              </a:spcAft>
              <a:buSzPct val="75000"/>
              <a:buFont typeface="Noto Sans Symbols"/>
              <a:buChar char="⮚"/>
            </a:pPr>
            <a:r>
              <a:rPr lang="ru-RU">
                <a:latin typeface="Times New Roman"/>
                <a:ea typeface="Times New Roman"/>
                <a:cs typeface="Times New Roman"/>
                <a:sym typeface="Times New Roman"/>
              </a:rPr>
              <a:t>створення  умов для індивідуалізації навчання.</a:t>
            </a:r>
            <a:endParaRPr>
              <a:latin typeface="Times New Roman"/>
              <a:ea typeface="Times New Roman"/>
              <a:cs typeface="Times New Roman"/>
              <a:sym typeface="Times New Roman"/>
            </a:endParaRPr>
          </a:p>
          <a:p>
            <a:pPr indent="-224756" lvl="0" marL="342866" rtl="0" algn="l">
              <a:spcBef>
                <a:spcPts val="496"/>
              </a:spcBef>
              <a:spcAft>
                <a:spcPts val="0"/>
              </a:spcAft>
              <a:buSzPct val="75000"/>
              <a:buNone/>
            </a:pPr>
            <a:r>
              <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8" name="Shape 1038"/>
        <p:cNvGrpSpPr/>
        <p:nvPr/>
      </p:nvGrpSpPr>
      <p:grpSpPr>
        <a:xfrm>
          <a:off x="0" y="0"/>
          <a:ext cx="0" cy="0"/>
          <a:chOff x="0" y="0"/>
          <a:chExt cx="0" cy="0"/>
        </a:xfrm>
      </p:grpSpPr>
      <p:sp>
        <p:nvSpPr>
          <p:cNvPr id="1039" name="Google Shape;1039;p62"/>
          <p:cNvSpPr txBox="1"/>
          <p:nvPr>
            <p:ph type="title"/>
          </p:nvPr>
        </p:nvSpPr>
        <p:spPr>
          <a:xfrm>
            <a:off x="609600" y="457200"/>
            <a:ext cx="10972800" cy="13716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None/>
            </a:pPr>
            <a:r>
              <a:rPr b="1" i="1" lang="ru-RU" sz="3200">
                <a:latin typeface="Times New Roman"/>
                <a:ea typeface="Times New Roman"/>
                <a:cs typeface="Times New Roman"/>
                <a:sym typeface="Times New Roman"/>
              </a:rPr>
              <a:t>Навчально – методичний комплект з хімії</a:t>
            </a:r>
            <a:endParaRPr sz="3200"/>
          </a:p>
        </p:txBody>
      </p:sp>
      <p:graphicFrame>
        <p:nvGraphicFramePr>
          <p:cNvPr id="1040" name="Google Shape;1040;p62"/>
          <p:cNvGraphicFramePr/>
          <p:nvPr/>
        </p:nvGraphicFramePr>
        <p:xfrm>
          <a:off x="609605" y="1600200"/>
          <a:ext cx="3000000" cy="3000000"/>
        </p:xfrm>
        <a:graphic>
          <a:graphicData uri="http://schemas.openxmlformats.org/drawingml/2006/table">
            <a:tbl>
              <a:tblPr bandRow="1" firstRow="1">
                <a:noFill/>
                <a:tableStyleId>{267A53C7-472A-43FA-8DE8-D36578C105F3}</a:tableStyleId>
              </a:tblPr>
              <a:tblGrid>
                <a:gridCol w="5124475"/>
                <a:gridCol w="5124475"/>
              </a:tblGrid>
              <a:tr h="1184775">
                <a:tc>
                  <a:txBody>
                    <a:bodyPr/>
                    <a:lstStyle/>
                    <a:p>
                      <a:pPr indent="0" lvl="0" marL="0" marR="0" rtl="0" algn="ctr">
                        <a:spcBef>
                          <a:spcPts val="0"/>
                        </a:spcBef>
                        <a:spcAft>
                          <a:spcPts val="0"/>
                        </a:spcAft>
                        <a:buNone/>
                      </a:pPr>
                      <a:r>
                        <a:rPr lang="ru-RU" sz="2800">
                          <a:latin typeface="Times New Roman"/>
                          <a:ea typeface="Times New Roman"/>
                          <a:cs typeface="Times New Roman"/>
                          <a:sym typeface="Times New Roman"/>
                        </a:rPr>
                        <a:t>Дидактичний комплект </a:t>
                      </a:r>
                      <a:endParaRPr/>
                    </a:p>
                    <a:p>
                      <a:pPr indent="0" lvl="0" marL="0" marR="0" rtl="0" algn="ctr">
                        <a:spcBef>
                          <a:spcPts val="0"/>
                        </a:spcBef>
                        <a:spcAft>
                          <a:spcPts val="0"/>
                        </a:spcAft>
                        <a:buNone/>
                      </a:pPr>
                      <a:r>
                        <a:rPr lang="ru-RU" sz="2800">
                          <a:latin typeface="Times New Roman"/>
                          <a:ea typeface="Times New Roman"/>
                          <a:cs typeface="Times New Roman"/>
                          <a:sym typeface="Times New Roman"/>
                        </a:rPr>
                        <a:t>учня</a:t>
                      </a:r>
                      <a:endParaRPr sz="2800">
                        <a:latin typeface="Times New Roman"/>
                        <a:ea typeface="Times New Roman"/>
                        <a:cs typeface="Times New Roman"/>
                        <a:sym typeface="Times New Roman"/>
                      </a:endParaRPr>
                    </a:p>
                  </a:txBody>
                  <a:tcPr marT="45725" marB="45725" marR="121925" marL="121925"/>
                </a:tc>
                <a:tc>
                  <a:txBody>
                    <a:bodyPr/>
                    <a:lstStyle/>
                    <a:p>
                      <a:pPr indent="0" lvl="0" marL="0" marR="0" rtl="0" algn="ctr">
                        <a:spcBef>
                          <a:spcPts val="0"/>
                        </a:spcBef>
                        <a:spcAft>
                          <a:spcPts val="0"/>
                        </a:spcAft>
                        <a:buNone/>
                      </a:pPr>
                      <a:r>
                        <a:rPr lang="ru-RU" sz="2800">
                          <a:latin typeface="Times New Roman"/>
                          <a:ea typeface="Times New Roman"/>
                          <a:cs typeface="Times New Roman"/>
                          <a:sym typeface="Times New Roman"/>
                        </a:rPr>
                        <a:t>Методичний комплект вчителя</a:t>
                      </a:r>
                      <a:endParaRPr sz="2800"/>
                    </a:p>
                  </a:txBody>
                  <a:tcPr marT="45725" marB="45725" marR="121925" marL="121925"/>
                </a:tc>
              </a:tr>
              <a:tr h="3215800">
                <a:tc>
                  <a:txBody>
                    <a:bodyPr/>
                    <a:lstStyle/>
                    <a:p>
                      <a:pPr indent="-342900" lvl="0" marL="342900" marR="0" rtl="0" algn="l">
                        <a:spcBef>
                          <a:spcPts val="0"/>
                        </a:spcBef>
                        <a:spcAft>
                          <a:spcPts val="0"/>
                        </a:spcAft>
                        <a:buClr>
                          <a:schemeClr val="dk1"/>
                        </a:buClr>
                        <a:buSzPts val="2400"/>
                        <a:buFont typeface="Noto Sans Symbols"/>
                        <a:buChar char="⮚"/>
                      </a:pPr>
                      <a:r>
                        <a:rPr lang="ru-RU" sz="2400">
                          <a:latin typeface="Times New Roman"/>
                          <a:ea typeface="Times New Roman"/>
                          <a:cs typeface="Times New Roman"/>
                          <a:sym typeface="Times New Roman"/>
                        </a:rPr>
                        <a:t>Підручник</a:t>
                      </a:r>
                      <a:endParaRPr/>
                    </a:p>
                    <a:p>
                      <a:pPr indent="-342900" lvl="0" marL="342900" marR="0" rtl="0" algn="l">
                        <a:spcBef>
                          <a:spcPts val="0"/>
                        </a:spcBef>
                        <a:spcAft>
                          <a:spcPts val="0"/>
                        </a:spcAft>
                        <a:buClr>
                          <a:schemeClr val="dk1"/>
                        </a:buClr>
                        <a:buSzPts val="2400"/>
                        <a:buFont typeface="Noto Sans Symbols"/>
                        <a:buChar char="⮚"/>
                      </a:pPr>
                      <a:r>
                        <a:rPr lang="ru-RU" sz="2400">
                          <a:latin typeface="Times New Roman"/>
                          <a:ea typeface="Times New Roman"/>
                          <a:cs typeface="Times New Roman"/>
                          <a:sym typeface="Times New Roman"/>
                        </a:rPr>
                        <a:t>Робочий зошит</a:t>
                      </a:r>
                      <a:endParaRPr/>
                    </a:p>
                    <a:p>
                      <a:pPr indent="-342900" lvl="0" marL="342900" marR="0" rtl="0" algn="l">
                        <a:spcBef>
                          <a:spcPts val="0"/>
                        </a:spcBef>
                        <a:spcAft>
                          <a:spcPts val="0"/>
                        </a:spcAft>
                        <a:buClr>
                          <a:schemeClr val="dk1"/>
                        </a:buClr>
                        <a:buSzPts val="2400"/>
                        <a:buFont typeface="Noto Sans Symbols"/>
                        <a:buChar char="⮚"/>
                      </a:pPr>
                      <a:r>
                        <a:rPr lang="ru-RU" sz="2400">
                          <a:latin typeface="Times New Roman"/>
                          <a:ea typeface="Times New Roman"/>
                          <a:cs typeface="Times New Roman"/>
                          <a:sym typeface="Times New Roman"/>
                        </a:rPr>
                        <a:t>Зошит для практичних робіт ( та лабораторних дослідів)</a:t>
                      </a:r>
                      <a:endParaRPr/>
                    </a:p>
                    <a:p>
                      <a:pPr indent="-342900" lvl="0" marL="342900" marR="0" rtl="0" algn="l">
                        <a:spcBef>
                          <a:spcPts val="0"/>
                        </a:spcBef>
                        <a:spcAft>
                          <a:spcPts val="0"/>
                        </a:spcAft>
                        <a:buClr>
                          <a:schemeClr val="dk1"/>
                        </a:buClr>
                        <a:buSzPts val="2400"/>
                        <a:buFont typeface="Noto Sans Symbols"/>
                        <a:buChar char="⮚"/>
                      </a:pPr>
                      <a:r>
                        <a:rPr lang="ru-RU" sz="2400">
                          <a:latin typeface="Times New Roman"/>
                          <a:ea typeface="Times New Roman"/>
                          <a:cs typeface="Times New Roman"/>
                          <a:sym typeface="Times New Roman"/>
                        </a:rPr>
                        <a:t>Збірник задач та вправ</a:t>
                      </a:r>
                      <a:endParaRPr/>
                    </a:p>
                    <a:p>
                      <a:pPr indent="-342900" lvl="0" marL="342900" marR="0" rtl="0" algn="l">
                        <a:spcBef>
                          <a:spcPts val="0"/>
                        </a:spcBef>
                        <a:spcAft>
                          <a:spcPts val="0"/>
                        </a:spcAft>
                        <a:buClr>
                          <a:schemeClr val="dk1"/>
                        </a:buClr>
                        <a:buSzPts val="2400"/>
                        <a:buFont typeface="Noto Sans Symbols"/>
                        <a:buChar char="⮚"/>
                      </a:pPr>
                      <a:r>
                        <a:rPr lang="ru-RU" sz="2400">
                          <a:latin typeface="Times New Roman"/>
                          <a:ea typeface="Times New Roman"/>
                          <a:cs typeface="Times New Roman"/>
                          <a:sym typeface="Times New Roman"/>
                        </a:rPr>
                        <a:t>Вимірники навчальних досягнень </a:t>
                      </a:r>
                      <a:endParaRPr/>
                    </a:p>
                  </a:txBody>
                  <a:tcPr marT="45725" marB="45725" marR="121925" marL="121925"/>
                </a:tc>
                <a:tc>
                  <a:txBody>
                    <a:bodyPr/>
                    <a:lstStyle/>
                    <a:p>
                      <a:pPr indent="-342900" lvl="0" marL="342900" marR="0" rtl="0" algn="l">
                        <a:spcBef>
                          <a:spcPts val="0"/>
                        </a:spcBef>
                        <a:spcAft>
                          <a:spcPts val="0"/>
                        </a:spcAft>
                        <a:buClr>
                          <a:schemeClr val="dk1"/>
                        </a:buClr>
                        <a:buSzPts val="2400"/>
                        <a:buFont typeface="Noto Sans Symbols"/>
                        <a:buChar char="⮚"/>
                      </a:pPr>
                      <a:r>
                        <a:rPr lang="ru-RU" sz="2400">
                          <a:latin typeface="Times New Roman"/>
                          <a:ea typeface="Times New Roman"/>
                          <a:cs typeface="Times New Roman"/>
                          <a:sym typeface="Times New Roman"/>
                        </a:rPr>
                        <a:t>Дидактичний</a:t>
                      </a:r>
                      <a:r>
                        <a:rPr b="1" i="1" lang="ru-RU" sz="2400">
                          <a:latin typeface="Times New Roman"/>
                          <a:ea typeface="Times New Roman"/>
                          <a:cs typeface="Times New Roman"/>
                          <a:sym typeface="Times New Roman"/>
                        </a:rPr>
                        <a:t> </a:t>
                      </a:r>
                      <a:r>
                        <a:rPr lang="ru-RU" sz="2400">
                          <a:latin typeface="Times New Roman"/>
                          <a:ea typeface="Times New Roman"/>
                          <a:cs typeface="Times New Roman"/>
                          <a:sym typeface="Times New Roman"/>
                        </a:rPr>
                        <a:t>комплект учня</a:t>
                      </a:r>
                      <a:endParaRPr/>
                    </a:p>
                    <a:p>
                      <a:pPr indent="-342900" lvl="0" marL="342900" marR="0" rtl="0" algn="l">
                        <a:spcBef>
                          <a:spcPts val="0"/>
                        </a:spcBef>
                        <a:spcAft>
                          <a:spcPts val="0"/>
                        </a:spcAft>
                        <a:buClr>
                          <a:schemeClr val="dk1"/>
                        </a:buClr>
                        <a:buSzPts val="2400"/>
                        <a:buFont typeface="Noto Sans Symbols"/>
                        <a:buChar char="⮚"/>
                      </a:pPr>
                      <a:r>
                        <a:rPr lang="ru-RU" sz="2400">
                          <a:latin typeface="Times New Roman"/>
                          <a:ea typeface="Times New Roman"/>
                          <a:cs typeface="Times New Roman"/>
                          <a:sym typeface="Times New Roman"/>
                        </a:rPr>
                        <a:t>Програма МОН України</a:t>
                      </a:r>
                      <a:endParaRPr/>
                    </a:p>
                    <a:p>
                      <a:pPr indent="-342900" lvl="0" marL="342900" marR="0" rtl="0" algn="l">
                        <a:spcBef>
                          <a:spcPts val="0"/>
                        </a:spcBef>
                        <a:spcAft>
                          <a:spcPts val="0"/>
                        </a:spcAft>
                        <a:buClr>
                          <a:schemeClr val="dk1"/>
                        </a:buClr>
                        <a:buSzPts val="2400"/>
                        <a:buFont typeface="Noto Sans Symbols"/>
                        <a:buChar char="⮚"/>
                      </a:pPr>
                      <a:r>
                        <a:rPr lang="ru-RU" sz="2400">
                          <a:latin typeface="Times New Roman"/>
                          <a:ea typeface="Times New Roman"/>
                          <a:cs typeface="Times New Roman"/>
                          <a:sym typeface="Times New Roman"/>
                        </a:rPr>
                        <a:t>Календарно – тематичне планування</a:t>
                      </a:r>
                      <a:endParaRPr/>
                    </a:p>
                    <a:p>
                      <a:pPr indent="-342900" lvl="0" marL="342900" marR="0" rtl="0" algn="l">
                        <a:spcBef>
                          <a:spcPts val="0"/>
                        </a:spcBef>
                        <a:spcAft>
                          <a:spcPts val="0"/>
                        </a:spcAft>
                        <a:buClr>
                          <a:schemeClr val="dk1"/>
                        </a:buClr>
                        <a:buSzPts val="2400"/>
                        <a:buFont typeface="Noto Sans Symbols"/>
                        <a:buChar char="⮚"/>
                      </a:pPr>
                      <a:r>
                        <a:rPr lang="ru-RU" sz="2400">
                          <a:latin typeface="Times New Roman"/>
                          <a:ea typeface="Times New Roman"/>
                          <a:cs typeface="Times New Roman"/>
                          <a:sym typeface="Times New Roman"/>
                        </a:rPr>
                        <a:t>Плани – конспекти уроків</a:t>
                      </a:r>
                      <a:endParaRPr/>
                    </a:p>
                    <a:p>
                      <a:pPr indent="-342900" lvl="0" marL="342900" marR="0" rtl="0" algn="l">
                        <a:spcBef>
                          <a:spcPts val="0"/>
                        </a:spcBef>
                        <a:spcAft>
                          <a:spcPts val="0"/>
                        </a:spcAft>
                        <a:buClr>
                          <a:schemeClr val="dk1"/>
                        </a:buClr>
                        <a:buSzPts val="2400"/>
                        <a:buFont typeface="Noto Sans Symbols"/>
                        <a:buChar char="⮚"/>
                      </a:pPr>
                      <a:r>
                        <a:rPr lang="ru-RU" sz="2400">
                          <a:latin typeface="Times New Roman"/>
                          <a:ea typeface="Times New Roman"/>
                          <a:cs typeface="Times New Roman"/>
                          <a:sym typeface="Times New Roman"/>
                        </a:rPr>
                        <a:t>Методичні посібники</a:t>
                      </a:r>
                      <a:endParaRPr/>
                    </a:p>
                  </a:txBody>
                  <a:tcPr marT="45725" marB="45725" marR="121925" marL="121925"/>
                </a:tc>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5" name="Shape 1045"/>
        <p:cNvGrpSpPr/>
        <p:nvPr/>
      </p:nvGrpSpPr>
      <p:grpSpPr>
        <a:xfrm>
          <a:off x="0" y="0"/>
          <a:ext cx="0" cy="0"/>
          <a:chOff x="0" y="0"/>
          <a:chExt cx="0" cy="0"/>
        </a:xfrm>
      </p:grpSpPr>
      <p:sp>
        <p:nvSpPr>
          <p:cNvPr id="1046" name="Google Shape;1046;p63"/>
          <p:cNvSpPr txBox="1"/>
          <p:nvPr>
            <p:ph idx="1" type="body"/>
          </p:nvPr>
        </p:nvSpPr>
        <p:spPr>
          <a:xfrm>
            <a:off x="380964" y="1270070"/>
            <a:ext cx="9424773" cy="5347298"/>
          </a:xfrm>
          <a:prstGeom prst="rect">
            <a:avLst/>
          </a:prstGeom>
          <a:noFill/>
          <a:ln>
            <a:noFill/>
          </a:ln>
        </p:spPr>
        <p:txBody>
          <a:bodyPr anchorCtr="0" anchor="t" bIns="45700" lIns="91425" spcFirstLastPara="1" rIns="91425" wrap="square" tIns="45700">
            <a:normAutofit fontScale="70000" lnSpcReduction="20000"/>
          </a:bodyPr>
          <a:lstStyle/>
          <a:p>
            <a:pPr indent="-342866" lvl="0" marL="342866" rtl="0" algn="ctr">
              <a:spcBef>
                <a:spcPts val="0"/>
              </a:spcBef>
              <a:spcAft>
                <a:spcPts val="0"/>
              </a:spcAft>
              <a:buSzPct val="75000"/>
              <a:buFont typeface="Noto Sans Symbols"/>
              <a:buNone/>
            </a:pPr>
            <a:r>
              <a:t/>
            </a:r>
            <a:endParaRPr b="1">
              <a:latin typeface="Times New Roman"/>
              <a:ea typeface="Times New Roman"/>
              <a:cs typeface="Times New Roman"/>
              <a:sym typeface="Times New Roman"/>
            </a:endParaRPr>
          </a:p>
          <a:p>
            <a:pPr indent="-342866" lvl="0" marL="342866" rtl="0" algn="l">
              <a:spcBef>
                <a:spcPts val="560"/>
              </a:spcBef>
              <a:spcAft>
                <a:spcPts val="0"/>
              </a:spcAft>
              <a:buSzPct val="75000"/>
              <a:buChar char="■"/>
            </a:pPr>
            <a:r>
              <a:rPr b="1" lang="ru-RU" sz="4000">
                <a:latin typeface="Times New Roman"/>
                <a:ea typeface="Times New Roman"/>
                <a:cs typeface="Times New Roman"/>
                <a:sym typeface="Times New Roman"/>
              </a:rPr>
              <a:t>державний стандарт;</a:t>
            </a:r>
            <a:endParaRPr/>
          </a:p>
          <a:p>
            <a:pPr indent="-342866" lvl="0" marL="342866" rtl="0" algn="l">
              <a:spcBef>
                <a:spcPts val="560"/>
              </a:spcBef>
              <a:spcAft>
                <a:spcPts val="0"/>
              </a:spcAft>
              <a:buSzPct val="75000"/>
              <a:buChar char="■"/>
            </a:pPr>
            <a:r>
              <a:rPr b="1" lang="ru-RU" sz="4000">
                <a:latin typeface="Times New Roman"/>
                <a:ea typeface="Times New Roman"/>
                <a:cs typeface="Times New Roman"/>
                <a:sym typeface="Times New Roman"/>
              </a:rPr>
              <a:t>програми;</a:t>
            </a:r>
            <a:endParaRPr/>
          </a:p>
          <a:p>
            <a:pPr indent="-342866" lvl="0" marL="342866" rtl="0" algn="l">
              <a:spcBef>
                <a:spcPts val="560"/>
              </a:spcBef>
              <a:spcAft>
                <a:spcPts val="0"/>
              </a:spcAft>
              <a:buSzPct val="75000"/>
              <a:buChar char="■"/>
            </a:pPr>
            <a:r>
              <a:rPr b="1" lang="ru-RU" sz="4000">
                <a:latin typeface="Times New Roman"/>
                <a:ea typeface="Times New Roman"/>
                <a:cs typeface="Times New Roman"/>
                <a:sym typeface="Times New Roman"/>
              </a:rPr>
              <a:t>підручники (паперові, електронні);</a:t>
            </a:r>
            <a:endParaRPr/>
          </a:p>
          <a:p>
            <a:pPr indent="-342866" lvl="0" marL="342866" rtl="0" algn="l">
              <a:spcBef>
                <a:spcPts val="560"/>
              </a:spcBef>
              <a:spcAft>
                <a:spcPts val="0"/>
              </a:spcAft>
              <a:buSzPct val="75000"/>
              <a:buChar char="■"/>
            </a:pPr>
            <a:r>
              <a:rPr b="1" lang="ru-RU" sz="4000">
                <a:latin typeface="Times New Roman"/>
                <a:ea typeface="Times New Roman"/>
                <a:cs typeface="Times New Roman"/>
                <a:sym typeface="Times New Roman"/>
              </a:rPr>
              <a:t>календарно-тематичні планування уроків; </a:t>
            </a:r>
            <a:endParaRPr/>
          </a:p>
          <a:p>
            <a:pPr indent="-342866" lvl="0" marL="342866" rtl="0" algn="l">
              <a:spcBef>
                <a:spcPts val="560"/>
              </a:spcBef>
              <a:spcAft>
                <a:spcPts val="0"/>
              </a:spcAft>
              <a:buSzPct val="75000"/>
              <a:buChar char="■"/>
            </a:pPr>
            <a:r>
              <a:rPr b="1" lang="ru-RU" sz="4000">
                <a:latin typeface="Times New Roman"/>
                <a:ea typeface="Times New Roman"/>
                <a:cs typeface="Times New Roman"/>
                <a:sym typeface="Times New Roman"/>
              </a:rPr>
              <a:t>плани – конспекти уроків</a:t>
            </a:r>
            <a:endParaRPr/>
          </a:p>
          <a:p>
            <a:pPr indent="-342866" lvl="0" marL="342866" rtl="0" algn="l">
              <a:spcBef>
                <a:spcPts val="560"/>
              </a:spcBef>
              <a:spcAft>
                <a:spcPts val="0"/>
              </a:spcAft>
              <a:buSzPct val="75000"/>
              <a:buChar char="■"/>
            </a:pPr>
            <a:r>
              <a:rPr b="1" lang="ru-RU" sz="4000">
                <a:latin typeface="Times New Roman"/>
                <a:ea typeface="Times New Roman"/>
                <a:cs typeface="Times New Roman"/>
                <a:sym typeface="Times New Roman"/>
              </a:rPr>
              <a:t>критерії оцінювання навчальних досягнень учнів;</a:t>
            </a:r>
            <a:endParaRPr/>
          </a:p>
          <a:p>
            <a:pPr indent="-342866" lvl="0" marL="342866" rtl="0" algn="l">
              <a:spcBef>
                <a:spcPts val="560"/>
              </a:spcBef>
              <a:spcAft>
                <a:spcPts val="0"/>
              </a:spcAft>
              <a:buSzPct val="75000"/>
              <a:buChar char="■"/>
            </a:pPr>
            <a:r>
              <a:rPr b="1" lang="ru-RU" sz="4000">
                <a:latin typeface="Times New Roman"/>
                <a:ea typeface="Times New Roman"/>
                <a:cs typeface="Times New Roman"/>
                <a:sym typeface="Times New Roman"/>
              </a:rPr>
              <a:t>посібники (паперові, електронні);</a:t>
            </a:r>
            <a:endParaRPr/>
          </a:p>
          <a:p>
            <a:pPr indent="-342866" lvl="0" marL="342866" rtl="0" algn="l">
              <a:spcBef>
                <a:spcPts val="560"/>
              </a:spcBef>
              <a:spcAft>
                <a:spcPts val="0"/>
              </a:spcAft>
              <a:buSzPct val="75000"/>
              <a:buChar char="■"/>
            </a:pPr>
            <a:r>
              <a:rPr b="1" lang="ru-RU" sz="4000">
                <a:latin typeface="Times New Roman"/>
                <a:ea typeface="Times New Roman"/>
                <a:cs typeface="Times New Roman"/>
                <a:sym typeface="Times New Roman"/>
              </a:rPr>
              <a:t>сучасне навчальне обладнання (ІКТ-технології);</a:t>
            </a:r>
            <a:endParaRPr/>
          </a:p>
          <a:p>
            <a:pPr indent="-342866" lvl="0" marL="342866" rtl="0" algn="l">
              <a:spcBef>
                <a:spcPts val="560"/>
              </a:spcBef>
              <a:spcAft>
                <a:spcPts val="0"/>
              </a:spcAft>
              <a:buSzPct val="75000"/>
              <a:buChar char="■"/>
            </a:pPr>
            <a:r>
              <a:rPr b="1" lang="ru-RU" sz="4000">
                <a:latin typeface="Times New Roman"/>
                <a:ea typeface="Times New Roman"/>
                <a:cs typeface="Times New Roman"/>
                <a:sym typeface="Times New Roman"/>
              </a:rPr>
              <a:t>роздавальні матеріали;</a:t>
            </a:r>
            <a:endParaRPr/>
          </a:p>
          <a:p>
            <a:pPr indent="-342866" lvl="0" marL="342866" rtl="0" algn="l">
              <a:spcBef>
                <a:spcPts val="560"/>
              </a:spcBef>
              <a:spcAft>
                <a:spcPts val="0"/>
              </a:spcAft>
              <a:buSzPct val="75000"/>
              <a:buChar char="■"/>
            </a:pPr>
            <a:r>
              <a:rPr b="1" lang="ru-RU" sz="4000">
                <a:latin typeface="Times New Roman"/>
                <a:ea typeface="Times New Roman"/>
                <a:cs typeface="Times New Roman"/>
                <a:sym typeface="Times New Roman"/>
              </a:rPr>
              <a:t>інструкції з охорони праці та безпеки життєдіяльності;</a:t>
            </a:r>
            <a:endParaRPr/>
          </a:p>
          <a:p>
            <a:pPr indent="-342866" lvl="0" marL="342866" rtl="0" algn="l">
              <a:spcBef>
                <a:spcPts val="560"/>
              </a:spcBef>
              <a:spcAft>
                <a:spcPts val="0"/>
              </a:spcAft>
              <a:buSzPct val="75000"/>
              <a:buChar char="■"/>
            </a:pPr>
            <a:r>
              <a:rPr b="1" lang="ru-RU" sz="4000">
                <a:latin typeface="Times New Roman"/>
                <a:ea typeface="Times New Roman"/>
                <a:cs typeface="Times New Roman"/>
                <a:sym typeface="Times New Roman"/>
              </a:rPr>
              <a:t>журнали реєстрації інструктажів</a:t>
            </a:r>
            <a:endParaRPr/>
          </a:p>
          <a:p>
            <a:pPr indent="-236186" lvl="0" marL="342866" rtl="0" algn="l">
              <a:spcBef>
                <a:spcPts val="448"/>
              </a:spcBef>
              <a:spcAft>
                <a:spcPts val="0"/>
              </a:spcAft>
              <a:buSzPct val="75000"/>
              <a:buNone/>
            </a:pPr>
            <a:r>
              <a:t/>
            </a:r>
            <a:endParaRPr b="1">
              <a:latin typeface="Times New Roman"/>
              <a:ea typeface="Times New Roman"/>
              <a:cs typeface="Times New Roman"/>
              <a:sym typeface="Times New Roman"/>
            </a:endParaRPr>
          </a:p>
          <a:p>
            <a:pPr indent="-236186" lvl="0" marL="342866" rtl="0" algn="l">
              <a:spcBef>
                <a:spcPts val="448"/>
              </a:spcBef>
              <a:spcAft>
                <a:spcPts val="0"/>
              </a:spcAft>
              <a:buSzPct val="75000"/>
              <a:buNone/>
            </a:pPr>
            <a:r>
              <a:t/>
            </a:r>
            <a:endParaRPr b="1">
              <a:latin typeface="Times New Roman"/>
              <a:ea typeface="Times New Roman"/>
              <a:cs typeface="Times New Roman"/>
              <a:sym typeface="Times New Roman"/>
            </a:endParaRPr>
          </a:p>
        </p:txBody>
      </p:sp>
      <p:sp>
        <p:nvSpPr>
          <p:cNvPr id="1047" name="Google Shape;1047;p63"/>
          <p:cNvSpPr txBox="1"/>
          <p:nvPr>
            <p:ph type="title"/>
          </p:nvPr>
        </p:nvSpPr>
        <p:spPr>
          <a:xfrm>
            <a:off x="144379" y="457200"/>
            <a:ext cx="11947358" cy="9144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ru-RU"/>
              <a:t> </a:t>
            </a:r>
            <a:r>
              <a:rPr b="1" lang="ru-RU" sz="4000">
                <a:solidFill>
                  <a:srgbClr val="3A5B6E"/>
                </a:solidFill>
                <a:latin typeface="Times New Roman"/>
                <a:ea typeface="Times New Roman"/>
                <a:cs typeface="Times New Roman"/>
                <a:sym typeface="Times New Roman"/>
              </a:rPr>
              <a:t>РОБОЧИЙ  КЕЙС УЧИТЕЛЯ  МАЄ МІСТИТИ:</a:t>
            </a:r>
            <a:endParaRPr/>
          </a:p>
        </p:txBody>
      </p:sp>
      <p:pic>
        <p:nvPicPr>
          <p:cNvPr descr="3-й человек с красным вопросительным знаком в речи — стоковое фото" id="1048" name="Google Shape;1048;p63"/>
          <p:cNvPicPr preferRelativeResize="0"/>
          <p:nvPr/>
        </p:nvPicPr>
        <p:blipFill rotWithShape="1">
          <a:blip r:embed="rId3">
            <a:alphaModFix/>
          </a:blip>
          <a:srcRect b="0" l="0" r="0" t="0"/>
          <a:stretch/>
        </p:blipFill>
        <p:spPr>
          <a:xfrm>
            <a:off x="8976959" y="1281017"/>
            <a:ext cx="3070662" cy="3070662"/>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2" name="Shape 1052"/>
        <p:cNvGrpSpPr/>
        <p:nvPr/>
      </p:nvGrpSpPr>
      <p:grpSpPr>
        <a:xfrm>
          <a:off x="0" y="0"/>
          <a:ext cx="0" cy="0"/>
          <a:chOff x="0" y="0"/>
          <a:chExt cx="0" cy="0"/>
        </a:xfrm>
      </p:grpSpPr>
      <p:pic>
        <p:nvPicPr>
          <p:cNvPr descr="图片2" id="1053" name="Google Shape;1053;p64"/>
          <p:cNvPicPr preferRelativeResize="0"/>
          <p:nvPr/>
        </p:nvPicPr>
        <p:blipFill rotWithShape="1">
          <a:blip r:embed="rId3">
            <a:alphaModFix/>
          </a:blip>
          <a:srcRect b="0" l="0" r="0" t="0"/>
          <a:stretch/>
        </p:blipFill>
        <p:spPr>
          <a:xfrm>
            <a:off x="-293724" y="0"/>
            <a:ext cx="12626095" cy="7303168"/>
          </a:xfrm>
          <a:prstGeom prst="rect">
            <a:avLst/>
          </a:prstGeom>
          <a:noFill/>
          <a:ln>
            <a:noFill/>
          </a:ln>
        </p:spPr>
      </p:pic>
      <p:sp>
        <p:nvSpPr>
          <p:cNvPr id="1054" name="Google Shape;1054;p64"/>
          <p:cNvSpPr/>
          <p:nvPr/>
        </p:nvSpPr>
        <p:spPr>
          <a:xfrm>
            <a:off x="1105336" y="1813687"/>
            <a:ext cx="4990453" cy="92332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5400" cap="none">
                <a:solidFill>
                  <a:srgbClr val="349393"/>
                </a:solidFill>
                <a:latin typeface="Arial"/>
                <a:ea typeface="Arial"/>
                <a:cs typeface="Arial"/>
                <a:sym typeface="Arial"/>
              </a:rPr>
              <a:t>КАБІНЕТ ХІМІЇ</a:t>
            </a:r>
            <a:endParaRPr b="1" sz="5400" cap="none">
              <a:solidFill>
                <a:srgbClr val="349393"/>
              </a:solidFill>
              <a:latin typeface="Arial"/>
              <a:ea typeface="Arial"/>
              <a:cs typeface="Arial"/>
              <a:sym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9" name="Shape 1059"/>
        <p:cNvGrpSpPr/>
        <p:nvPr/>
      </p:nvGrpSpPr>
      <p:grpSpPr>
        <a:xfrm>
          <a:off x="0" y="0"/>
          <a:ext cx="0" cy="0"/>
          <a:chOff x="0" y="0"/>
          <a:chExt cx="0" cy="0"/>
        </a:xfrm>
      </p:grpSpPr>
      <p:sp>
        <p:nvSpPr>
          <p:cNvPr id="1060" name="Google Shape;1060;p65"/>
          <p:cNvSpPr/>
          <p:nvPr/>
        </p:nvSpPr>
        <p:spPr>
          <a:xfrm>
            <a:off x="192507" y="1712931"/>
            <a:ext cx="11899230" cy="4524315"/>
          </a:xfrm>
          <a:prstGeom prst="rect">
            <a:avLst/>
          </a:prstGeom>
          <a:noFill/>
          <a:ln>
            <a:noFill/>
          </a:ln>
        </p:spPr>
        <p:txBody>
          <a:bodyPr anchorCtr="0" anchor="t" bIns="45700" lIns="91425" spcFirstLastPara="1" rIns="91425" wrap="square" tIns="45700">
            <a:spAutoFit/>
          </a:bodyPr>
          <a:lstStyle/>
          <a:p>
            <a:pPr indent="-342900" lvl="0" marL="342900" marR="0" rtl="0" algn="l">
              <a:spcBef>
                <a:spcPts val="0"/>
              </a:spcBef>
              <a:spcAft>
                <a:spcPts val="0"/>
              </a:spcAft>
              <a:buClr>
                <a:schemeClr val="dk1"/>
              </a:buClr>
              <a:buSzPts val="2400"/>
              <a:buFont typeface="Noto Sans Symbols"/>
              <a:buChar char="⮚"/>
            </a:pPr>
            <a:r>
              <a:rPr b="1" lang="ru-RU" sz="2400">
                <a:solidFill>
                  <a:schemeClr val="dk1"/>
                </a:solidFill>
                <a:latin typeface="Times New Roman"/>
                <a:ea typeface="Times New Roman"/>
                <a:cs typeface="Times New Roman"/>
                <a:sym typeface="Times New Roman"/>
              </a:rPr>
              <a:t>ПОЛОЖЕННЯ про навчальні кабінети </a:t>
            </a:r>
            <a:r>
              <a:rPr lang="ru-RU" sz="2400">
                <a:solidFill>
                  <a:schemeClr val="dk1"/>
                </a:solidFill>
                <a:latin typeface="Times New Roman"/>
                <a:ea typeface="Times New Roman"/>
                <a:cs typeface="Times New Roman"/>
                <a:sym typeface="Times New Roman"/>
              </a:rPr>
              <a:t>з природничо-математичних предметів загальноосвітніх навчальних закладів Наказ Міністерства освіти і науки,молоді та спорту 14.12.2012 № 1423</a:t>
            </a:r>
            <a:endParaRPr/>
          </a:p>
          <a:p>
            <a:pPr indent="-342900" lvl="0" marL="342900" marR="0" rtl="0" algn="l">
              <a:spcBef>
                <a:spcPts val="0"/>
              </a:spcBef>
              <a:spcAft>
                <a:spcPts val="0"/>
              </a:spcAft>
              <a:buClr>
                <a:schemeClr val="dk1"/>
              </a:buClr>
              <a:buSzPts val="2400"/>
              <a:buFont typeface="Noto Sans Symbols"/>
              <a:buChar char="⮚"/>
            </a:pPr>
            <a:r>
              <a:rPr b="1" lang="ru-RU" sz="2400">
                <a:solidFill>
                  <a:schemeClr val="dk1"/>
                </a:solidFill>
                <a:latin typeface="Times New Roman"/>
                <a:ea typeface="Times New Roman"/>
                <a:cs typeface="Times New Roman"/>
                <a:sym typeface="Times New Roman"/>
              </a:rPr>
              <a:t>ТИПОВИЙ ПЕРЕЛІК засобів навчання </a:t>
            </a:r>
            <a:r>
              <a:rPr lang="ru-RU" sz="2400">
                <a:solidFill>
                  <a:schemeClr val="dk1"/>
                </a:solidFill>
                <a:latin typeface="Times New Roman"/>
                <a:ea typeface="Times New Roman"/>
                <a:cs typeface="Times New Roman"/>
                <a:sym typeface="Times New Roman"/>
              </a:rPr>
              <a:t>та обладнання для навчальних кабінетів і STEM-лабораторій Наказ Міністерства освіти і науки України 29 квітня 2020 року № 574</a:t>
            </a:r>
            <a:endParaRPr/>
          </a:p>
          <a:p>
            <a:pPr indent="-342900" lvl="0" marL="342900" marR="0" rtl="0" algn="l">
              <a:spcBef>
                <a:spcPts val="0"/>
              </a:spcBef>
              <a:spcAft>
                <a:spcPts val="0"/>
              </a:spcAft>
              <a:buClr>
                <a:schemeClr val="dk1"/>
              </a:buClr>
              <a:buSzPts val="2400"/>
              <a:buFont typeface="Noto Sans Symbols"/>
              <a:buChar char="⮚"/>
            </a:pPr>
            <a:r>
              <a:rPr b="1" lang="ru-RU" sz="2400">
                <a:solidFill>
                  <a:schemeClr val="dk1"/>
                </a:solidFill>
                <a:latin typeface="Times New Roman"/>
                <a:ea typeface="Times New Roman"/>
                <a:cs typeface="Times New Roman"/>
                <a:sym typeface="Times New Roman"/>
              </a:rPr>
              <a:t>Правила безпеки під час проведення </a:t>
            </a:r>
            <a:r>
              <a:rPr lang="ru-RU" sz="2400">
                <a:solidFill>
                  <a:schemeClr val="dk1"/>
                </a:solidFill>
                <a:latin typeface="Times New Roman"/>
                <a:ea typeface="Times New Roman"/>
                <a:cs typeface="Times New Roman"/>
                <a:sym typeface="Times New Roman"/>
              </a:rPr>
              <a:t>навчально-виховного процесу в кабінетах (лабораторіях) фізики та хімії загальноосвітніх навчальних закладів (наказ Міністерства надзвичайних ситуацій України 16 липня 2012 року № 992)</a:t>
            </a:r>
            <a:endParaRPr/>
          </a:p>
          <a:p>
            <a:pPr indent="-342900" lvl="0" marL="342900" marR="0" rtl="0" algn="l">
              <a:spcBef>
                <a:spcPts val="0"/>
              </a:spcBef>
              <a:spcAft>
                <a:spcPts val="0"/>
              </a:spcAft>
              <a:buClr>
                <a:schemeClr val="dk1"/>
              </a:buClr>
              <a:buSzPts val="2400"/>
              <a:buFont typeface="Noto Sans Symbols"/>
              <a:buChar char="⮚"/>
            </a:pPr>
            <a:r>
              <a:rPr b="1" lang="ru-RU" sz="2400">
                <a:solidFill>
                  <a:schemeClr val="dk1"/>
                </a:solidFill>
                <a:latin typeface="Times New Roman"/>
                <a:ea typeface="Times New Roman"/>
                <a:cs typeface="Times New Roman"/>
                <a:sym typeface="Times New Roman"/>
              </a:rPr>
              <a:t>Про використання Інструктивно-методичних матеріалів </a:t>
            </a:r>
            <a:r>
              <a:rPr lang="ru-RU" sz="2400">
                <a:solidFill>
                  <a:schemeClr val="dk1"/>
                </a:solidFill>
                <a:latin typeface="Times New Roman"/>
                <a:ea typeface="Times New Roman"/>
                <a:cs typeface="Times New Roman"/>
                <a:sym typeface="Times New Roman"/>
              </a:rPr>
              <a:t>з питань розроблення </a:t>
            </a:r>
            <a:r>
              <a:rPr b="1" lang="ru-RU" sz="2400">
                <a:solidFill>
                  <a:schemeClr val="dk1"/>
                </a:solidFill>
                <a:latin typeface="Times New Roman"/>
                <a:ea typeface="Times New Roman"/>
                <a:cs typeface="Times New Roman"/>
                <a:sym typeface="Times New Roman"/>
              </a:rPr>
              <a:t>інструкцій</a:t>
            </a:r>
            <a:r>
              <a:rPr lang="ru-RU" sz="2400">
                <a:solidFill>
                  <a:schemeClr val="dk1"/>
                </a:solidFill>
                <a:latin typeface="Times New Roman"/>
                <a:ea typeface="Times New Roman"/>
                <a:cs typeface="Times New Roman"/>
                <a:sym typeface="Times New Roman"/>
              </a:rPr>
              <a:t> з безпеки проведення навчально-виховного процесу в кабінетах природничо-математичного напряму (лист МОН 17.07.2013  № 1/9-498)</a:t>
            </a:r>
            <a:endParaRPr sz="2400">
              <a:solidFill>
                <a:schemeClr val="dk1"/>
              </a:solidFill>
              <a:latin typeface="Times New Roman"/>
              <a:ea typeface="Times New Roman"/>
              <a:cs typeface="Times New Roman"/>
              <a:sym typeface="Times New Roman"/>
            </a:endParaRPr>
          </a:p>
        </p:txBody>
      </p:sp>
      <p:sp>
        <p:nvSpPr>
          <p:cNvPr id="1061" name="Google Shape;1061;p65"/>
          <p:cNvSpPr/>
          <p:nvPr/>
        </p:nvSpPr>
        <p:spPr>
          <a:xfrm>
            <a:off x="581077" y="389492"/>
            <a:ext cx="11414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4000">
                <a:solidFill>
                  <a:srgbClr val="196665"/>
                </a:solidFill>
                <a:latin typeface="Times New Roman"/>
                <a:ea typeface="Times New Roman"/>
                <a:cs typeface="Times New Roman"/>
                <a:sym typeface="Times New Roman"/>
              </a:rPr>
              <a:t>ДОКУМЕНИ ЩО РЕГУЛЮЮТЬ СТВОРЕННЯ</a:t>
            </a:r>
            <a:endParaRPr/>
          </a:p>
          <a:p>
            <a:pPr indent="0" lvl="0" marL="0" marR="0" rtl="0" algn="l">
              <a:spcBef>
                <a:spcPts val="0"/>
              </a:spcBef>
              <a:spcAft>
                <a:spcPts val="0"/>
              </a:spcAft>
              <a:buNone/>
            </a:pPr>
            <a:r>
              <a:rPr b="1" lang="ru-RU" sz="4000">
                <a:solidFill>
                  <a:srgbClr val="196665"/>
                </a:solidFill>
                <a:latin typeface="Times New Roman"/>
                <a:ea typeface="Times New Roman"/>
                <a:cs typeface="Times New Roman"/>
                <a:sym typeface="Times New Roman"/>
              </a:rPr>
              <a:t> ТА ФУНКЦІОНУВАННЯ КАБІНЕТУ ХІМІЇ</a:t>
            </a:r>
            <a:endParaRPr sz="4000">
              <a:solidFill>
                <a:srgbClr val="196665"/>
              </a:solidFill>
              <a:latin typeface="Arial"/>
              <a:ea typeface="Arial"/>
              <a:cs typeface="Arial"/>
              <a:sym typeface="Arial"/>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6" name="Shape 1066"/>
        <p:cNvGrpSpPr/>
        <p:nvPr/>
      </p:nvGrpSpPr>
      <p:grpSpPr>
        <a:xfrm>
          <a:off x="0" y="0"/>
          <a:ext cx="0" cy="0"/>
          <a:chOff x="0" y="0"/>
          <a:chExt cx="0" cy="0"/>
        </a:xfrm>
      </p:grpSpPr>
      <p:sp>
        <p:nvSpPr>
          <p:cNvPr id="1067" name="Google Shape;1067;p66"/>
          <p:cNvSpPr/>
          <p:nvPr/>
        </p:nvSpPr>
        <p:spPr>
          <a:xfrm>
            <a:off x="96252" y="989385"/>
            <a:ext cx="11923293" cy="624786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ru-RU" sz="2000">
                <a:solidFill>
                  <a:srgbClr val="0000FF"/>
                </a:solidFill>
                <a:latin typeface="Times New Roman"/>
                <a:ea typeface="Times New Roman"/>
                <a:cs typeface="Times New Roman"/>
                <a:sym typeface="Times New Roman"/>
              </a:rPr>
              <a:t>1. Загальна нормативно-правова база</a:t>
            </a:r>
            <a:br>
              <a:rPr i="1" lang="ru-RU" sz="2000">
                <a:solidFill>
                  <a:srgbClr val="660000"/>
                </a:solidFill>
                <a:latin typeface="Times New Roman"/>
                <a:ea typeface="Times New Roman"/>
                <a:cs typeface="Times New Roman"/>
                <a:sym typeface="Times New Roman"/>
              </a:rPr>
            </a:br>
            <a:r>
              <a:rPr b="1" i="1" lang="ru-RU" sz="2000">
                <a:solidFill>
                  <a:srgbClr val="0000FF"/>
                </a:solidFill>
                <a:latin typeface="Times New Roman"/>
                <a:ea typeface="Times New Roman"/>
                <a:cs typeface="Times New Roman"/>
                <a:sym typeface="Times New Roman"/>
              </a:rPr>
              <a:t>1.1 </a:t>
            </a:r>
            <a:r>
              <a:rPr b="1" i="1" lang="ru-RU" sz="2000" u="sng">
                <a:solidFill>
                  <a:srgbClr val="C21515"/>
                </a:solidFill>
                <a:latin typeface="Times New Roman"/>
                <a:ea typeface="Times New Roman"/>
                <a:cs typeface="Times New Roman"/>
                <a:sym typeface="Times New Roman"/>
                <a:hlinkClick r:id="rId3">
                  <a:extLst>
                    <a:ext uri="{A12FA001-AC4F-418D-AE19-62706E023703}">
                      <ahyp:hlinkClr val="tx"/>
                    </a:ext>
                  </a:extLst>
                </a:hlinkClick>
              </a:rPr>
              <a:t> </a:t>
            </a:r>
            <a:r>
              <a:rPr b="1" i="1" lang="ru-RU" sz="2000" u="sng">
                <a:solidFill>
                  <a:srgbClr val="C21515"/>
                </a:solidFill>
                <a:latin typeface="Times New Roman"/>
                <a:ea typeface="Times New Roman"/>
                <a:cs typeface="Times New Roman"/>
                <a:sym typeface="Times New Roman"/>
                <a:hlinkClick r:id="rId4">
                  <a:extLst>
                    <a:ext uri="{A12FA001-AC4F-418D-AE19-62706E023703}">
                      <ahyp:hlinkClr val="tx"/>
                    </a:ext>
                  </a:extLst>
                </a:hlinkClick>
              </a:rPr>
              <a:t>Конституція України</a:t>
            </a:r>
            <a:endParaRPr b="1" i="1" sz="2000">
              <a:solidFill>
                <a:srgbClr val="0000FF"/>
              </a:solidFill>
              <a:latin typeface="Times New Roman"/>
              <a:ea typeface="Times New Roman"/>
              <a:cs typeface="Times New Roman"/>
              <a:sym typeface="Times New Roman"/>
            </a:endParaRPr>
          </a:p>
          <a:p>
            <a:pPr indent="0" lvl="0" marL="0" marR="0" rtl="0" algn="l">
              <a:spcBef>
                <a:spcPts val="0"/>
              </a:spcBef>
              <a:spcAft>
                <a:spcPts val="0"/>
              </a:spcAft>
              <a:buNone/>
            </a:pPr>
            <a:r>
              <a:rPr b="1" i="1" lang="ru-RU" sz="2000">
                <a:solidFill>
                  <a:srgbClr val="0000FF"/>
                </a:solidFill>
                <a:latin typeface="Times New Roman"/>
                <a:ea typeface="Times New Roman"/>
                <a:cs typeface="Times New Roman"/>
                <a:sym typeface="Times New Roman"/>
              </a:rPr>
              <a:t>1.2. </a:t>
            </a:r>
            <a:r>
              <a:rPr b="1" i="1" lang="ru-RU" sz="2000" u="sng">
                <a:solidFill>
                  <a:srgbClr val="C21515"/>
                </a:solidFill>
                <a:latin typeface="Times New Roman"/>
                <a:ea typeface="Times New Roman"/>
                <a:cs typeface="Times New Roman"/>
                <a:sym typeface="Times New Roman"/>
                <a:hlinkClick r:id="rId5">
                  <a:extLst>
                    <a:ext uri="{A12FA001-AC4F-418D-AE19-62706E023703}">
                      <ahyp:hlinkClr val="tx"/>
                    </a:ext>
                  </a:extLst>
                </a:hlinkClick>
              </a:rPr>
              <a:t>Закон України  Про освіту</a:t>
            </a:r>
            <a:br>
              <a:rPr lang="ru-RU" sz="2000">
                <a:solidFill>
                  <a:schemeClr val="dk1"/>
                </a:solidFill>
                <a:latin typeface="Times New Roman"/>
                <a:ea typeface="Times New Roman"/>
                <a:cs typeface="Times New Roman"/>
                <a:sym typeface="Times New Roman"/>
              </a:rPr>
            </a:br>
            <a:r>
              <a:rPr b="1" i="1" lang="ru-RU" sz="2000">
                <a:solidFill>
                  <a:srgbClr val="0000FF"/>
                </a:solidFill>
                <a:latin typeface="Times New Roman"/>
                <a:ea typeface="Times New Roman"/>
                <a:cs typeface="Times New Roman"/>
                <a:sym typeface="Times New Roman"/>
              </a:rPr>
              <a:t>1.3.  </a:t>
            </a:r>
            <a:r>
              <a:rPr b="1" i="1" lang="ru-RU" sz="2000" u="sng">
                <a:solidFill>
                  <a:srgbClr val="C21515"/>
                </a:solidFill>
                <a:latin typeface="Times New Roman"/>
                <a:ea typeface="Times New Roman"/>
                <a:cs typeface="Times New Roman"/>
                <a:sym typeface="Times New Roman"/>
                <a:hlinkClick r:id="rId6">
                  <a:extLst>
                    <a:ext uri="{A12FA001-AC4F-418D-AE19-62706E023703}">
                      <ahyp:hlinkClr val="tx"/>
                    </a:ext>
                  </a:extLst>
                </a:hlinkClick>
              </a:rPr>
              <a:t>Закон України Про загальну середню освіту</a:t>
            </a:r>
            <a:br>
              <a:rPr lang="ru-RU" sz="2000">
                <a:solidFill>
                  <a:schemeClr val="dk1"/>
                </a:solidFill>
                <a:latin typeface="Times New Roman"/>
                <a:ea typeface="Times New Roman"/>
                <a:cs typeface="Times New Roman"/>
                <a:sym typeface="Times New Roman"/>
              </a:rPr>
            </a:br>
            <a:r>
              <a:rPr b="1" i="1" lang="ru-RU" sz="2000">
                <a:solidFill>
                  <a:srgbClr val="0000FF"/>
                </a:solidFill>
                <a:latin typeface="Times New Roman"/>
                <a:ea typeface="Times New Roman"/>
                <a:cs typeface="Times New Roman"/>
                <a:sym typeface="Times New Roman"/>
              </a:rPr>
              <a:t>1.4. </a:t>
            </a:r>
            <a:r>
              <a:rPr b="1" i="1" lang="ru-RU" sz="2000" u="sng">
                <a:solidFill>
                  <a:srgbClr val="800080"/>
                </a:solidFill>
                <a:latin typeface="Times New Roman"/>
                <a:ea typeface="Times New Roman"/>
                <a:cs typeface="Times New Roman"/>
                <a:sym typeface="Times New Roman"/>
                <a:hlinkClick r:id="rId7">
                  <a:extLst>
                    <a:ext uri="{A12FA001-AC4F-418D-AE19-62706E023703}">
                      <ahyp:hlinkClr val="tx"/>
                    </a:ext>
                  </a:extLst>
                </a:hlinkClick>
              </a:rPr>
              <a:t>Державний стандарт базової і повної середньої освіти</a:t>
            </a:r>
            <a:br>
              <a:rPr lang="ru-RU" sz="2000">
                <a:solidFill>
                  <a:schemeClr val="dk1"/>
                </a:solidFill>
                <a:latin typeface="Times New Roman"/>
                <a:ea typeface="Times New Roman"/>
                <a:cs typeface="Times New Roman"/>
                <a:sym typeface="Times New Roman"/>
              </a:rPr>
            </a:br>
            <a:r>
              <a:rPr b="1" i="1" lang="ru-RU" sz="2000">
                <a:solidFill>
                  <a:srgbClr val="0000FF"/>
                </a:solidFill>
                <a:latin typeface="Times New Roman"/>
                <a:ea typeface="Times New Roman"/>
                <a:cs typeface="Times New Roman"/>
                <a:sym typeface="Times New Roman"/>
              </a:rPr>
              <a:t>1.5. </a:t>
            </a:r>
            <a:r>
              <a:rPr b="1" i="1" lang="ru-RU" sz="2000" u="sng">
                <a:solidFill>
                  <a:srgbClr val="C21515"/>
                </a:solidFill>
                <a:latin typeface="Times New Roman"/>
                <a:ea typeface="Times New Roman"/>
                <a:cs typeface="Times New Roman"/>
                <a:sym typeface="Times New Roman"/>
                <a:hlinkClick r:id="rId8">
                  <a:extLst>
                    <a:ext uri="{A12FA001-AC4F-418D-AE19-62706E023703}">
                      <ahyp:hlinkClr val="tx"/>
                    </a:ext>
                  </a:extLst>
                </a:hlinkClick>
              </a:rPr>
              <a:t>Національна доктрина розвитку освіти</a:t>
            </a:r>
            <a:br>
              <a:rPr lang="ru-RU" sz="2000">
                <a:solidFill>
                  <a:schemeClr val="dk1"/>
                </a:solidFill>
                <a:latin typeface="Times New Roman"/>
                <a:ea typeface="Times New Roman"/>
                <a:cs typeface="Times New Roman"/>
                <a:sym typeface="Times New Roman"/>
              </a:rPr>
            </a:br>
            <a:r>
              <a:rPr b="1" i="1" lang="ru-RU" sz="2000">
                <a:solidFill>
                  <a:srgbClr val="0000FF"/>
                </a:solidFill>
                <a:latin typeface="Times New Roman"/>
                <a:ea typeface="Times New Roman"/>
                <a:cs typeface="Times New Roman"/>
                <a:sym typeface="Times New Roman"/>
              </a:rPr>
              <a:t>1.6.</a:t>
            </a:r>
            <a:r>
              <a:rPr b="1" i="1" lang="ru-RU" sz="2000">
                <a:solidFill>
                  <a:srgbClr val="800080"/>
                </a:solidFill>
                <a:latin typeface="Times New Roman"/>
                <a:ea typeface="Times New Roman"/>
                <a:cs typeface="Times New Roman"/>
                <a:sym typeface="Times New Roman"/>
              </a:rPr>
              <a:t> </a:t>
            </a:r>
            <a:r>
              <a:rPr b="1" i="1" lang="ru-RU" sz="2000" u="sng">
                <a:solidFill>
                  <a:srgbClr val="800080"/>
                </a:solidFill>
                <a:latin typeface="Times New Roman"/>
                <a:ea typeface="Times New Roman"/>
                <a:cs typeface="Times New Roman"/>
                <a:sym typeface="Times New Roman"/>
                <a:hlinkClick r:id="rId9">
                  <a:extLst>
                    <a:ext uri="{A12FA001-AC4F-418D-AE19-62706E023703}">
                      <ahyp:hlinkClr val="tx"/>
                    </a:ext>
                  </a:extLst>
                </a:hlinkClick>
              </a:rPr>
              <a:t>Державна програма "Вчитель"</a:t>
            </a:r>
            <a:endParaRPr b="1" sz="2000">
              <a:solidFill>
                <a:srgbClr val="0000FF"/>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1.7.</a:t>
            </a:r>
            <a:r>
              <a:rPr b="1" lang="ru-RU" sz="2000">
                <a:solidFill>
                  <a:srgbClr val="FF00FF"/>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10">
                  <a:extLst>
                    <a:ext uri="{A12FA001-AC4F-418D-AE19-62706E023703}">
                      <ahyp:hlinkClr val="tx"/>
                    </a:ext>
                  </a:extLst>
                </a:hlinkClick>
              </a:rPr>
              <a:t>Конвенція про права дитини</a:t>
            </a:r>
            <a:endParaRPr b="1" sz="2000">
              <a:solidFill>
                <a:srgbClr val="0000FF"/>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1.8. </a:t>
            </a:r>
            <a:r>
              <a:rPr b="1" lang="ru-RU" sz="2000" u="sng">
                <a:solidFill>
                  <a:srgbClr val="800080"/>
                </a:solidFill>
                <a:latin typeface="Times New Roman"/>
                <a:ea typeface="Times New Roman"/>
                <a:cs typeface="Times New Roman"/>
                <a:sym typeface="Times New Roman"/>
                <a:hlinkClick r:id="rId11">
                  <a:extLst>
                    <a:ext uri="{A12FA001-AC4F-418D-AE19-62706E023703}">
                      <ahyp:hlinkClr val="tx"/>
                    </a:ext>
                  </a:extLst>
                </a:hlinkClick>
              </a:rPr>
              <a:t>Типові правила внутрішнього розпорядку для працівників державних навчально-виховних закладів України</a:t>
            </a:r>
            <a:br>
              <a:rPr lang="ru-RU" sz="2000">
                <a:solidFill>
                  <a:schemeClr val="dk1"/>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1.9. </a:t>
            </a:r>
            <a:r>
              <a:rPr b="1" lang="ru-RU" sz="2000" u="sng">
                <a:solidFill>
                  <a:srgbClr val="800080"/>
                </a:solidFill>
                <a:latin typeface="Times New Roman"/>
                <a:ea typeface="Times New Roman"/>
                <a:cs typeface="Times New Roman"/>
                <a:sym typeface="Times New Roman"/>
                <a:hlinkClick r:id="rId12">
                  <a:extLst>
                    <a:ext uri="{A12FA001-AC4F-418D-AE19-62706E023703}">
                      <ahyp:hlinkClr val="tx"/>
                    </a:ext>
                  </a:extLst>
                </a:hlinkClick>
              </a:rPr>
              <a:t>Загальні правила поведінки учнів під час навчально-виховного процесу</a:t>
            </a:r>
            <a:br>
              <a:rPr lang="ru-RU" sz="2000">
                <a:solidFill>
                  <a:schemeClr val="dk1"/>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1.10.</a:t>
            </a:r>
            <a:r>
              <a:rPr lang="ru-RU" sz="2000">
                <a:solidFill>
                  <a:srgbClr val="80008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13">
                  <a:extLst>
                    <a:ext uri="{A12FA001-AC4F-418D-AE19-62706E023703}">
                      <ahyp:hlinkClr val="tx"/>
                    </a:ext>
                  </a:extLst>
                </a:hlinkClick>
              </a:rPr>
              <a:t>Про використання мобільних телефонів під час навчального процесу</a:t>
            </a:r>
            <a:r>
              <a:rPr b="1" lang="ru-RU" sz="2000">
                <a:solidFill>
                  <a:srgbClr val="660000"/>
                </a:solidFill>
                <a:latin typeface="Times New Roman"/>
                <a:ea typeface="Times New Roman"/>
                <a:cs typeface="Times New Roman"/>
                <a:sym typeface="Times New Roman"/>
              </a:rPr>
              <a:t> </a:t>
            </a:r>
            <a:br>
              <a:rPr lang="ru-RU" sz="2000">
                <a:solidFill>
                  <a:schemeClr val="dk1"/>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1.11. </a:t>
            </a:r>
            <a:r>
              <a:rPr b="1" lang="ru-RU" sz="2000" u="sng">
                <a:solidFill>
                  <a:srgbClr val="800080"/>
                </a:solidFill>
                <a:latin typeface="Times New Roman"/>
                <a:ea typeface="Times New Roman"/>
                <a:cs typeface="Times New Roman"/>
                <a:sym typeface="Times New Roman"/>
                <a:hlinkClick r:id="rId14">
                  <a:extLst>
                    <a:ext uri="{A12FA001-AC4F-418D-AE19-62706E023703}">
                      <ahyp:hlinkClr val="tx"/>
                    </a:ext>
                  </a:extLst>
                </a:hlinkClick>
              </a:rPr>
              <a:t>Типове положення про атестацію педагогічних працівників (зі змінами)</a:t>
            </a:r>
            <a:endParaRPr b="1" sz="2000">
              <a:solidFill>
                <a:srgbClr val="80008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2. Документація кабінету хімії</a:t>
            </a:r>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2.1.</a:t>
            </a:r>
            <a:r>
              <a:rPr b="1" lang="ru-RU" sz="2000">
                <a:solidFill>
                  <a:srgbClr val="FF00FF"/>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15">
                  <a:extLst>
                    <a:ext uri="{A12FA001-AC4F-418D-AE19-62706E023703}">
                      <ahyp:hlinkClr val="tx"/>
                    </a:ext>
                  </a:extLst>
                </a:hlinkClick>
              </a:rPr>
              <a:t>Положення про навчальні кабінети загальноосвітніх навчальних закладів</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2.2. </a:t>
            </a:r>
            <a:r>
              <a:rPr b="1" lang="ru-RU" sz="2000" u="sng">
                <a:solidFill>
                  <a:srgbClr val="C21515"/>
                </a:solidFill>
                <a:latin typeface="Times New Roman"/>
                <a:ea typeface="Times New Roman"/>
                <a:cs typeface="Times New Roman"/>
                <a:sym typeface="Times New Roman"/>
                <a:hlinkClick r:id="rId16">
                  <a:extLst>
                    <a:ext uri="{A12FA001-AC4F-418D-AE19-62706E023703}">
                      <ahyp:hlinkClr val="tx"/>
                    </a:ext>
                  </a:extLst>
                </a:hlinkClick>
              </a:rPr>
              <a:t>Положення про навчальні кабінети з природничо-математичних предметів загальноосвітніх навчальних закладів</a:t>
            </a:r>
            <a:endParaRPr b="1" sz="2000">
              <a:solidFill>
                <a:srgbClr val="0000FF"/>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2.3.</a:t>
            </a:r>
            <a:r>
              <a:rPr b="1" lang="ru-RU" sz="2000">
                <a:solidFill>
                  <a:srgbClr val="80008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17">
                  <a:extLst>
                    <a:ext uri="{A12FA001-AC4F-418D-AE19-62706E023703}">
                      <ahyp:hlinkClr val="tx"/>
                    </a:ext>
                  </a:extLst>
                </a:hlinkClick>
              </a:rPr>
              <a:t>Безпечне проведення занять</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2.4. </a:t>
            </a:r>
            <a:r>
              <a:rPr b="1" lang="ru-RU" sz="2000" u="sng">
                <a:solidFill>
                  <a:srgbClr val="800080"/>
                </a:solidFill>
                <a:latin typeface="Times New Roman"/>
                <a:ea typeface="Times New Roman"/>
                <a:cs typeface="Times New Roman"/>
                <a:sym typeface="Times New Roman"/>
                <a:hlinkClick r:id="rId18">
                  <a:extLst>
                    <a:ext uri="{A12FA001-AC4F-418D-AE19-62706E023703}">
                      <ahyp:hlinkClr val="tx"/>
                    </a:ext>
                  </a:extLst>
                </a:hlinkClick>
              </a:rPr>
              <a:t>Матеріально-технічне забезпечення кабінету хімії</a:t>
            </a:r>
            <a:br>
              <a:rPr lang="ru-RU" sz="2000">
                <a:solidFill>
                  <a:srgbClr val="660000"/>
                </a:solidFill>
                <a:latin typeface="Times New Roman"/>
                <a:ea typeface="Times New Roman"/>
                <a:cs typeface="Times New Roman"/>
                <a:sym typeface="Times New Roman"/>
              </a:rPr>
            </a:br>
            <a:endParaRPr sz="2000">
              <a:solidFill>
                <a:schemeClr val="dk1"/>
              </a:solidFill>
              <a:latin typeface="Times New Roman"/>
              <a:ea typeface="Times New Roman"/>
              <a:cs typeface="Times New Roman"/>
              <a:sym typeface="Times New Roman"/>
            </a:endParaRPr>
          </a:p>
        </p:txBody>
      </p:sp>
      <p:sp>
        <p:nvSpPr>
          <p:cNvPr id="1068" name="Google Shape;1068;p66"/>
          <p:cNvSpPr/>
          <p:nvPr/>
        </p:nvSpPr>
        <p:spPr>
          <a:xfrm>
            <a:off x="477253" y="424480"/>
            <a:ext cx="11798968"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4000">
                <a:solidFill>
                  <a:srgbClr val="CC0000"/>
                </a:solidFill>
                <a:latin typeface="Times New Roman"/>
                <a:ea typeface="Times New Roman"/>
                <a:cs typeface="Times New Roman"/>
                <a:sym typeface="Times New Roman"/>
              </a:rPr>
              <a:t>ОРІЄНТОВНИЙ перелік документації в кабінеті:</a:t>
            </a:r>
            <a:endParaRPr sz="4000">
              <a:solidFill>
                <a:schemeClr val="dk1"/>
              </a:solidFill>
              <a:latin typeface="Times New Roman"/>
              <a:ea typeface="Times New Roman"/>
              <a:cs typeface="Times New Roman"/>
              <a:sym typeface="Times New Roman"/>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3" name="Shape 1073"/>
        <p:cNvGrpSpPr/>
        <p:nvPr/>
      </p:nvGrpSpPr>
      <p:grpSpPr>
        <a:xfrm>
          <a:off x="0" y="0"/>
          <a:ext cx="0" cy="0"/>
          <a:chOff x="0" y="0"/>
          <a:chExt cx="0" cy="0"/>
        </a:xfrm>
      </p:grpSpPr>
      <p:sp>
        <p:nvSpPr>
          <p:cNvPr id="1074" name="Google Shape;1074;p67"/>
          <p:cNvSpPr/>
          <p:nvPr/>
        </p:nvSpPr>
        <p:spPr>
          <a:xfrm>
            <a:off x="180474" y="303929"/>
            <a:ext cx="12011526" cy="65556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2.5.</a:t>
            </a:r>
            <a:r>
              <a:rPr lang="ru-RU" sz="2000">
                <a:solidFill>
                  <a:srgbClr val="80008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3">
                  <a:extLst>
                    <a:ext uri="{A12FA001-AC4F-418D-AE19-62706E023703}">
                      <ahyp:hlinkClr val="tx"/>
                    </a:ext>
                  </a:extLst>
                </a:hlinkClick>
              </a:rPr>
              <a:t>Вимоги до складання плану роботи навчально</a:t>
            </a:r>
            <a:r>
              <a:rPr b="1" lang="ru-RU" sz="2000" u="sng">
                <a:solidFill>
                  <a:srgbClr val="C21515"/>
                </a:solidFill>
                <a:latin typeface="Times New Roman"/>
                <a:ea typeface="Times New Roman"/>
                <a:cs typeface="Times New Roman"/>
                <a:sym typeface="Times New Roman"/>
                <a:hlinkClick r:id="rId4">
                  <a:extLst>
                    <a:ext uri="{A12FA001-AC4F-418D-AE19-62706E023703}">
                      <ahyp:hlinkClr val="tx"/>
                    </a:ext>
                  </a:extLst>
                </a:hlinkClick>
              </a:rPr>
              <a:t>го кабінету на навчальний рік</a:t>
            </a:r>
            <a:endParaRPr b="1" sz="2000">
              <a:solidFill>
                <a:srgbClr val="0000FF"/>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2.6.</a:t>
            </a:r>
            <a:r>
              <a:rPr lang="ru-RU" sz="2000">
                <a:solidFill>
                  <a:srgbClr val="66000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5">
                  <a:extLst>
                    <a:ext uri="{A12FA001-AC4F-418D-AE19-62706E023703}">
                      <ahyp:hlinkClr val="tx"/>
                    </a:ext>
                  </a:extLst>
                </a:hlinkClick>
              </a:rPr>
              <a:t> Перелік навчальних програм, літератури рекомендованих МОН (лист МОН від 09.08.2021 № 1/9-404)</a:t>
            </a:r>
            <a:br>
              <a:rPr lang="ru-RU" sz="2000">
                <a:solidFill>
                  <a:srgbClr val="660000"/>
                </a:solidFill>
                <a:latin typeface="Times New Roman"/>
                <a:ea typeface="Times New Roman"/>
                <a:cs typeface="Times New Roman"/>
                <a:sym typeface="Times New Roman"/>
              </a:rPr>
            </a:br>
            <a:r>
              <a:rPr b="1" lang="ru-RU" sz="2000" u="sng">
                <a:solidFill>
                  <a:srgbClr val="0000FF"/>
                </a:solidFill>
                <a:latin typeface="Times New Roman"/>
                <a:ea typeface="Times New Roman"/>
                <a:cs typeface="Times New Roman"/>
                <a:sym typeface="Times New Roman"/>
                <a:hlinkClick r:id="rId6">
                  <a:extLst>
                    <a:ext uri="{A12FA001-AC4F-418D-AE19-62706E023703}">
                      <ahyp:hlinkClr val="tx"/>
                    </a:ext>
                  </a:extLst>
                </a:hlinkClick>
              </a:rPr>
              <a:t>2.7.</a:t>
            </a:r>
            <a:r>
              <a:rPr b="1" lang="ru-RU" sz="2000" u="sng">
                <a:solidFill>
                  <a:srgbClr val="800080"/>
                </a:solidFill>
                <a:latin typeface="Times New Roman"/>
                <a:ea typeface="Times New Roman"/>
                <a:cs typeface="Times New Roman"/>
                <a:sym typeface="Times New Roman"/>
                <a:hlinkClick r:id="rId7">
                  <a:extLst>
                    <a:ext uri="{A12FA001-AC4F-418D-AE19-62706E023703}">
                      <ahyp:hlinkClr val="tx"/>
                    </a:ext>
                  </a:extLst>
                </a:hlinkClick>
              </a:rPr>
              <a:t> Акт-дозвіл на проведення занять у кабінеті (лабораторії) хімії</a:t>
            </a:r>
            <a:br>
              <a:rPr lang="ru-RU" sz="2000">
                <a:solidFill>
                  <a:srgbClr val="660000"/>
                </a:solidFill>
                <a:latin typeface="Times New Roman"/>
                <a:ea typeface="Times New Roman"/>
                <a:cs typeface="Times New Roman"/>
                <a:sym typeface="Times New Roman"/>
              </a:rPr>
            </a:br>
            <a:r>
              <a:rPr b="1" lang="ru-RU" sz="2000" u="sng">
                <a:solidFill>
                  <a:srgbClr val="0000FF"/>
                </a:solidFill>
                <a:latin typeface="Times New Roman"/>
                <a:ea typeface="Times New Roman"/>
                <a:cs typeface="Times New Roman"/>
                <a:sym typeface="Times New Roman"/>
                <a:hlinkClick r:id="rId8">
                  <a:extLst>
                    <a:ext uri="{A12FA001-AC4F-418D-AE19-62706E023703}">
                      <ahyp:hlinkClr val="tx"/>
                    </a:ext>
                  </a:extLst>
                </a:hlinkClick>
              </a:rPr>
              <a:t>2.8. </a:t>
            </a:r>
            <a:r>
              <a:rPr b="1" lang="ru-RU" sz="2000" u="sng">
                <a:solidFill>
                  <a:srgbClr val="800080"/>
                </a:solidFill>
                <a:latin typeface="Times New Roman"/>
                <a:ea typeface="Times New Roman"/>
                <a:cs typeface="Times New Roman"/>
                <a:sym typeface="Times New Roman"/>
                <a:hlinkClick r:id="rId9">
                  <a:extLst>
                    <a:ext uri="{A12FA001-AC4F-418D-AE19-62706E023703}">
                      <ahyp:hlinkClr val="tx"/>
                    </a:ext>
                  </a:extLst>
                </a:hlinkClick>
              </a:rPr>
              <a:t>Про затвердження Інструкції з інвентаризації матеріальних цінностей</a:t>
            </a:r>
            <a:br>
              <a:rPr lang="ru-RU" sz="2000">
                <a:solidFill>
                  <a:srgbClr val="660000"/>
                </a:solidFill>
                <a:latin typeface="Times New Roman"/>
                <a:ea typeface="Times New Roman"/>
                <a:cs typeface="Times New Roman"/>
                <a:sym typeface="Times New Roman"/>
              </a:rPr>
            </a:br>
            <a:r>
              <a:rPr b="1" lang="ru-RU" sz="2000" u="sng">
                <a:solidFill>
                  <a:srgbClr val="0000FF"/>
                </a:solidFill>
                <a:latin typeface="Times New Roman"/>
                <a:ea typeface="Times New Roman"/>
                <a:cs typeface="Times New Roman"/>
                <a:sym typeface="Times New Roman"/>
                <a:hlinkClick r:id="rId10">
                  <a:extLst>
                    <a:ext uri="{A12FA001-AC4F-418D-AE19-62706E023703}">
                      <ahyp:hlinkClr val="tx"/>
                    </a:ext>
                  </a:extLst>
                </a:hlinkClick>
              </a:rPr>
              <a:t>2.9. </a:t>
            </a:r>
            <a:r>
              <a:rPr b="1" lang="ru-RU" sz="2000" u="sng">
                <a:solidFill>
                  <a:srgbClr val="800080"/>
                </a:solidFill>
                <a:latin typeface="Times New Roman"/>
                <a:ea typeface="Times New Roman"/>
                <a:cs typeface="Times New Roman"/>
                <a:sym typeface="Times New Roman"/>
                <a:hlinkClick r:id="rId11">
                  <a:extLst>
                    <a:ext uri="{A12FA001-AC4F-418D-AE19-62706E023703}">
                      <ahyp:hlinkClr val="tx"/>
                    </a:ext>
                  </a:extLst>
                </a:hlinkClick>
              </a:rPr>
              <a:t>Про затвердження Змін до Інструкції з інвентаризації основних засобів</a:t>
            </a:r>
            <a:br>
              <a:rPr lang="ru-RU" sz="2000">
                <a:solidFill>
                  <a:srgbClr val="660000"/>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2.10.</a:t>
            </a:r>
            <a:r>
              <a:rPr b="1" lang="ru-RU" sz="2000">
                <a:solidFill>
                  <a:srgbClr val="66000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12">
                  <a:extLst>
                    <a:ext uri="{A12FA001-AC4F-418D-AE19-62706E023703}">
                      <ahyp:hlinkClr val="tx"/>
                    </a:ext>
                  </a:extLst>
                </a:hlinkClick>
              </a:rPr>
              <a:t>Інвентарна  книга </a:t>
            </a:r>
            <a:br>
              <a:rPr lang="ru-RU" sz="2000">
                <a:solidFill>
                  <a:srgbClr val="660000"/>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2.11.</a:t>
            </a:r>
            <a:r>
              <a:rPr lang="ru-RU" sz="2000">
                <a:solidFill>
                  <a:srgbClr val="660000"/>
                </a:solidFill>
                <a:latin typeface="Times New Roman"/>
                <a:ea typeface="Times New Roman"/>
                <a:cs typeface="Times New Roman"/>
                <a:sym typeface="Times New Roman"/>
              </a:rPr>
              <a:t> </a:t>
            </a:r>
            <a:r>
              <a:rPr lang="ru-RU" sz="2000" u="sng">
                <a:solidFill>
                  <a:srgbClr val="C21515"/>
                </a:solidFill>
                <a:latin typeface="Times New Roman"/>
                <a:ea typeface="Times New Roman"/>
                <a:cs typeface="Times New Roman"/>
                <a:sym typeface="Times New Roman"/>
                <a:hlinkClick r:id="rId13">
                  <a:extLst>
                    <a:ext uri="{A12FA001-AC4F-418D-AE19-62706E023703}">
                      <ahyp:hlinkClr val="tx"/>
                    </a:ext>
                  </a:extLst>
                </a:hlinkClick>
              </a:rPr>
              <a:t> </a:t>
            </a:r>
            <a:r>
              <a:rPr b="1" lang="ru-RU" sz="2000" u="sng">
                <a:solidFill>
                  <a:srgbClr val="C21515"/>
                </a:solidFill>
                <a:latin typeface="Times New Roman"/>
                <a:ea typeface="Times New Roman"/>
                <a:cs typeface="Times New Roman"/>
                <a:sym typeface="Times New Roman"/>
                <a:hlinkClick r:id="rId14">
                  <a:extLst>
                    <a:ext uri="{A12FA001-AC4F-418D-AE19-62706E023703}">
                      <ahyp:hlinkClr val="tx"/>
                    </a:ext>
                  </a:extLst>
                </a:hlinkClick>
              </a:rPr>
              <a:t>Паспорт кабінету хімії</a:t>
            </a:r>
            <a:br>
              <a:rPr lang="ru-RU" sz="2000">
                <a:solidFill>
                  <a:srgbClr val="660000"/>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2.12.</a:t>
            </a:r>
            <a:r>
              <a:rPr b="1" lang="ru-RU" sz="2000" u="sng">
                <a:solidFill>
                  <a:srgbClr val="800080"/>
                </a:solidFill>
                <a:latin typeface="Times New Roman"/>
                <a:ea typeface="Times New Roman"/>
                <a:cs typeface="Times New Roman"/>
                <a:sym typeface="Times New Roman"/>
                <a:hlinkClick r:id="rId15">
                  <a:extLst>
                    <a:ext uri="{A12FA001-AC4F-418D-AE19-62706E023703}">
                      <ahyp:hlinkClr val="tx"/>
                    </a:ext>
                  </a:extLst>
                </a:hlinkClick>
              </a:rPr>
              <a:t> Про затвердження Типової інструкції про порядок списання матеріальних цінностей з балансу бюджетних установ</a:t>
            </a:r>
            <a:br>
              <a:rPr lang="ru-RU" sz="2000">
                <a:solidFill>
                  <a:srgbClr val="660000"/>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2. 13.</a:t>
            </a:r>
            <a:r>
              <a:rPr b="1" lang="ru-RU" sz="2000" u="sng">
                <a:solidFill>
                  <a:srgbClr val="C21515"/>
                </a:solidFill>
                <a:latin typeface="Times New Roman"/>
                <a:ea typeface="Times New Roman"/>
                <a:cs typeface="Times New Roman"/>
                <a:sym typeface="Times New Roman"/>
                <a:hlinkClick r:id="rId16">
                  <a:extLst>
                    <a:ext uri="{A12FA001-AC4F-418D-AE19-62706E023703}">
                      <ahyp:hlinkClr val="tx"/>
                    </a:ext>
                  </a:extLst>
                </a:hlinkClick>
              </a:rPr>
              <a:t> Групи зберігання хімічних реактивів</a:t>
            </a:r>
            <a:br>
              <a:rPr lang="ru-RU" sz="2000">
                <a:solidFill>
                  <a:srgbClr val="660000"/>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2.14.</a:t>
            </a:r>
            <a:r>
              <a:rPr b="1" lang="ru-RU" sz="2000" u="sng">
                <a:solidFill>
                  <a:srgbClr val="C21515"/>
                </a:solidFill>
                <a:latin typeface="Times New Roman"/>
                <a:ea typeface="Times New Roman"/>
                <a:cs typeface="Times New Roman"/>
                <a:sym typeface="Times New Roman"/>
                <a:hlinkClick r:id="rId17">
                  <a:extLst>
                    <a:ext uri="{A12FA001-AC4F-418D-AE19-62706E023703}">
                      <ahyp:hlinkClr val="tx"/>
                    </a:ext>
                  </a:extLst>
                </a:hlinkClick>
              </a:rPr>
              <a:t> Перспективний план роботи кабінету</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2.15.</a:t>
            </a:r>
            <a:r>
              <a:rPr b="1" lang="ru-RU" sz="2000">
                <a:solidFill>
                  <a:srgbClr val="80008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18">
                  <a:extLst>
                    <a:ext uri="{A12FA001-AC4F-418D-AE19-62706E023703}">
                      <ahyp:hlinkClr val="tx"/>
                    </a:ext>
                  </a:extLst>
                </a:hlinkClick>
              </a:rPr>
              <a:t>Про затвердження Положення про порядок забезпечення працівників спеціальним одягом</a:t>
            </a:r>
            <a:endParaRPr b="1" sz="2000">
              <a:solidFill>
                <a:srgbClr val="C21515"/>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3. Санітарно-гігієнічні вимоги</a:t>
            </a:r>
            <a:br>
              <a:rPr b="1" lang="ru-RU" sz="2000">
                <a:solidFill>
                  <a:srgbClr val="0000FF"/>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3.1.</a:t>
            </a:r>
            <a:r>
              <a:rPr b="1" lang="ru-RU" sz="2000">
                <a:solidFill>
                  <a:srgbClr val="66000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19">
                  <a:extLst>
                    <a:ext uri="{A12FA001-AC4F-418D-AE19-62706E023703}">
                      <ahyp:hlinkClr val="tx"/>
                    </a:ext>
                  </a:extLst>
                </a:hlinkClick>
              </a:rPr>
              <a:t>Державні санітарні правила і норми влаштування кабінетів - ДСанПіН 5.5.2.008-01</a:t>
            </a:r>
            <a:br>
              <a:rPr b="1" lang="ru-RU" sz="2000">
                <a:solidFill>
                  <a:srgbClr val="660000"/>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3.2.</a:t>
            </a:r>
            <a:r>
              <a:rPr b="1" lang="ru-RU" sz="2000">
                <a:solidFill>
                  <a:srgbClr val="66000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20">
                  <a:extLst>
                    <a:ext uri="{A12FA001-AC4F-418D-AE19-62706E023703}">
                      <ahyp:hlinkClr val="tx"/>
                    </a:ext>
                  </a:extLst>
                </a:hlinkClick>
              </a:rPr>
              <a:t>Правила безпечної експлуатації електроустановок споживачів - ДНАОП 0.00-1.21-98</a:t>
            </a:r>
            <a:br>
              <a:rPr b="1" lang="ru-RU" sz="2000">
                <a:solidFill>
                  <a:srgbClr val="660000"/>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3.3.</a:t>
            </a:r>
            <a:r>
              <a:rPr b="1" lang="ru-RU" sz="2000">
                <a:solidFill>
                  <a:srgbClr val="66000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21">
                  <a:extLst>
                    <a:ext uri="{A12FA001-AC4F-418D-AE19-62706E023703}">
                      <ahyp:hlinkClr val="tx"/>
                    </a:ext>
                  </a:extLst>
                </a:hlinkClick>
              </a:rPr>
              <a:t>Про затвердження Правил користування електричною енергією</a:t>
            </a:r>
            <a:br>
              <a:rPr lang="ru-RU" sz="2000">
                <a:solidFill>
                  <a:srgbClr val="660000"/>
                </a:solidFill>
                <a:latin typeface="Times New Roman"/>
                <a:ea typeface="Times New Roman"/>
                <a:cs typeface="Times New Roman"/>
                <a:sym typeface="Times New Roman"/>
              </a:rPr>
            </a:br>
            <a:r>
              <a:rPr b="1" i="1" lang="ru-RU" sz="2000">
                <a:solidFill>
                  <a:srgbClr val="0000FF"/>
                </a:solidFill>
                <a:latin typeface="Times New Roman"/>
                <a:ea typeface="Times New Roman"/>
                <a:cs typeface="Times New Roman"/>
                <a:sym typeface="Times New Roman"/>
              </a:rPr>
              <a:t>4. Техніка безпеки та охорона праці</a:t>
            </a:r>
            <a:endParaRPr i="1"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i="1" lang="ru-RU" sz="2000">
                <a:solidFill>
                  <a:srgbClr val="0000FF"/>
                </a:solidFill>
                <a:latin typeface="Times New Roman"/>
                <a:ea typeface="Times New Roman"/>
                <a:cs typeface="Times New Roman"/>
                <a:sym typeface="Times New Roman"/>
              </a:rPr>
              <a:t>4.1.</a:t>
            </a:r>
            <a:r>
              <a:rPr b="1" i="1" lang="ru-RU" sz="2000">
                <a:solidFill>
                  <a:srgbClr val="66000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22">
                  <a:extLst>
                    <a:ext uri="{A12FA001-AC4F-418D-AE19-62706E023703}">
                      <ahyp:hlinkClr val="tx"/>
                    </a:ext>
                  </a:extLst>
                </a:hlinkClick>
              </a:rPr>
              <a:t>Організація навчання і перевірки знань,проведення інструктажів з питань охорони праці,безпеки життєдіяльностів загальноосвітніх навчальних закладах (додаток до листа МОН України від 16.06 2014 р. № 1/9-319</a:t>
            </a:r>
            <a:r>
              <a:rPr lang="ru-RU" sz="2000" u="sng">
                <a:solidFill>
                  <a:srgbClr val="C21515"/>
                </a:solidFill>
                <a:latin typeface="Times New Roman"/>
                <a:ea typeface="Times New Roman"/>
                <a:cs typeface="Times New Roman"/>
                <a:sym typeface="Times New Roman"/>
                <a:hlinkClick r:id="rId23">
                  <a:extLst>
                    <a:ext uri="{A12FA001-AC4F-418D-AE19-62706E023703}">
                      <ahyp:hlinkClr val="tx"/>
                    </a:ext>
                  </a:extLst>
                </a:hlinkClick>
              </a:rPr>
              <a:t>)</a:t>
            </a:r>
            <a:endParaRPr sz="2000">
              <a:solidFill>
                <a:srgbClr val="660000"/>
              </a:solidFill>
              <a:latin typeface="Times New Roman"/>
              <a:ea typeface="Times New Roman"/>
              <a:cs typeface="Times New Roman"/>
              <a:sym typeface="Times New Roman"/>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9" name="Shape 1079"/>
        <p:cNvGrpSpPr/>
        <p:nvPr/>
      </p:nvGrpSpPr>
      <p:grpSpPr>
        <a:xfrm>
          <a:off x="0" y="0"/>
          <a:ext cx="0" cy="0"/>
          <a:chOff x="0" y="0"/>
          <a:chExt cx="0" cy="0"/>
        </a:xfrm>
      </p:grpSpPr>
      <p:sp>
        <p:nvSpPr>
          <p:cNvPr id="1080" name="Google Shape;1080;p68"/>
          <p:cNvSpPr/>
          <p:nvPr/>
        </p:nvSpPr>
        <p:spPr>
          <a:xfrm>
            <a:off x="132347" y="302359"/>
            <a:ext cx="12059652" cy="65556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4.2.</a:t>
            </a:r>
            <a:r>
              <a:rPr b="1" lang="ru-RU" sz="2000">
                <a:solidFill>
                  <a:srgbClr val="660000"/>
                </a:solidFill>
                <a:latin typeface="Times New Roman"/>
                <a:ea typeface="Times New Roman"/>
                <a:cs typeface="Times New Roman"/>
                <a:sym typeface="Times New Roman"/>
              </a:rPr>
              <a:t> </a:t>
            </a:r>
            <a:r>
              <a:rPr b="1" lang="ru-RU" sz="2000" u="sng">
                <a:solidFill>
                  <a:srgbClr val="800080"/>
                </a:solidFill>
                <a:latin typeface="Times New Roman"/>
                <a:ea typeface="Times New Roman"/>
                <a:cs typeface="Times New Roman"/>
                <a:sym typeface="Times New Roman"/>
                <a:hlinkClick r:id="rId3">
                  <a:extLst>
                    <a:ext uri="{A12FA001-AC4F-418D-AE19-62706E023703}">
                      <ahyp:hlinkClr val="tx"/>
                    </a:ext>
                  </a:extLst>
                </a:hlinkClick>
              </a:rPr>
              <a:t>Про використання Методичних матеріалів щодо організації навчання і перевірки знань, проведення інструктажів з питань охорони праці, безпеки життєдіяльності</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4.3. </a:t>
            </a:r>
            <a:r>
              <a:rPr b="1" lang="ru-RU" sz="2000" u="sng">
                <a:solidFill>
                  <a:srgbClr val="800080"/>
                </a:solidFill>
                <a:latin typeface="Times New Roman"/>
                <a:ea typeface="Times New Roman"/>
                <a:cs typeface="Times New Roman"/>
                <a:sym typeface="Times New Roman"/>
                <a:hlinkClick r:id="rId4">
                  <a:extLst>
                    <a:ext uri="{A12FA001-AC4F-418D-AE19-62706E023703}">
                      <ahyp:hlinkClr val="tx"/>
                    </a:ext>
                  </a:extLst>
                </a:hlinkClick>
              </a:rPr>
              <a:t>Лист МОН України від 17.07.2013 №1/9-498 "Про використання Інструктивно-методичних матеріалів з питань розроблення інструкцій з безпеки проведення навчально-виховного процесу в кабінетах природничо-математичного напряму"</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4.4.</a:t>
            </a:r>
            <a:r>
              <a:rPr b="1" lang="ru-RU" sz="2000">
                <a:solidFill>
                  <a:srgbClr val="660000"/>
                </a:solidFill>
                <a:latin typeface="Times New Roman"/>
                <a:ea typeface="Times New Roman"/>
                <a:cs typeface="Times New Roman"/>
                <a:sym typeface="Times New Roman"/>
              </a:rPr>
              <a:t> </a:t>
            </a:r>
            <a:r>
              <a:rPr b="1" lang="ru-RU" sz="2000" u="sng">
                <a:solidFill>
                  <a:srgbClr val="800080"/>
                </a:solidFill>
                <a:latin typeface="Times New Roman"/>
                <a:ea typeface="Times New Roman"/>
                <a:cs typeface="Times New Roman"/>
                <a:sym typeface="Times New Roman"/>
                <a:hlinkClick r:id="rId5">
                  <a:extLst>
                    <a:ext uri="{A12FA001-AC4F-418D-AE19-62706E023703}">
                      <ahyp:hlinkClr val="tx"/>
                    </a:ext>
                  </a:extLst>
                </a:hlinkClick>
              </a:rPr>
              <a:t>Наказ Мінастерства надзвичайних ситуацій України "Правила безпеки під час проведення навчально-виховного процесу в кабінетах (лабораторіях) фізики та хімії загальноосвітніх навчальних закладів"</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4.5.</a:t>
            </a:r>
            <a:r>
              <a:rPr b="1" lang="ru-RU" sz="2000">
                <a:solidFill>
                  <a:srgbClr val="660000"/>
                </a:solidFill>
                <a:latin typeface="Times New Roman"/>
                <a:ea typeface="Times New Roman"/>
                <a:cs typeface="Times New Roman"/>
                <a:sym typeface="Times New Roman"/>
              </a:rPr>
              <a:t> </a:t>
            </a:r>
            <a:r>
              <a:rPr b="1" lang="ru-RU" sz="2000" u="sng">
                <a:solidFill>
                  <a:srgbClr val="800080"/>
                </a:solidFill>
                <a:latin typeface="Times New Roman"/>
                <a:ea typeface="Times New Roman"/>
                <a:cs typeface="Times New Roman"/>
                <a:sym typeface="Times New Roman"/>
                <a:hlinkClick r:id="rId6">
                  <a:extLst>
                    <a:ext uri="{A12FA001-AC4F-418D-AE19-62706E023703}">
                      <ahyp:hlinkClr val="tx"/>
                    </a:ext>
                  </a:extLst>
                </a:hlinkClick>
              </a:rPr>
              <a:t>Вміст аптечки першої допомоги у кабінеті хімії</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4.6. </a:t>
            </a:r>
            <a:r>
              <a:rPr b="1" lang="ru-RU" sz="2000" u="sng">
                <a:solidFill>
                  <a:srgbClr val="800080"/>
                </a:solidFill>
                <a:latin typeface="Times New Roman"/>
                <a:ea typeface="Times New Roman"/>
                <a:cs typeface="Times New Roman"/>
                <a:sym typeface="Times New Roman"/>
                <a:hlinkClick r:id="rId7">
                  <a:extLst>
                    <a:ext uri="{A12FA001-AC4F-418D-AE19-62706E023703}">
                      <ahyp:hlinkClr val="tx"/>
                    </a:ext>
                  </a:extLst>
                </a:hlinkClick>
              </a:rPr>
              <a:t>Правила пожежної безпеки для закладів у кабінеті хімії</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4.7.</a:t>
            </a:r>
            <a:r>
              <a:rPr b="1" lang="ru-RU" sz="2000">
                <a:solidFill>
                  <a:srgbClr val="66000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8">
                  <a:extLst>
                    <a:ext uri="{A12FA001-AC4F-418D-AE19-62706E023703}">
                      <ahyp:hlinkClr val="tx"/>
                    </a:ext>
                  </a:extLst>
                </a:hlinkClick>
              </a:rPr>
              <a:t>Інструкції з охорони праці під час проведення навчальних занять у кабінеті хімії</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4.8. </a:t>
            </a:r>
            <a:r>
              <a:rPr b="1" lang="ru-RU" sz="2000" u="sng">
                <a:solidFill>
                  <a:srgbClr val="C21515"/>
                </a:solidFill>
                <a:latin typeface="Times New Roman"/>
                <a:ea typeface="Times New Roman"/>
                <a:cs typeface="Times New Roman"/>
                <a:sym typeface="Times New Roman"/>
                <a:hlinkClick r:id="rId9">
                  <a:extLst>
                    <a:ext uri="{A12FA001-AC4F-418D-AE19-62706E023703}">
                      <ahyp:hlinkClr val="tx"/>
                    </a:ext>
                  </a:extLst>
                </a:hlinkClick>
              </a:rPr>
              <a:t>Журнал реєстрації інструктажів з питань охорони праці у кабінеті хімії</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4.9.</a:t>
            </a:r>
            <a:r>
              <a:rPr b="1" lang="ru-RU" sz="2000">
                <a:solidFill>
                  <a:srgbClr val="800080"/>
                </a:solidFill>
                <a:latin typeface="Times New Roman"/>
                <a:ea typeface="Times New Roman"/>
                <a:cs typeface="Times New Roman"/>
                <a:sym typeface="Times New Roman"/>
              </a:rPr>
              <a:t> </a:t>
            </a:r>
            <a:r>
              <a:rPr b="1" lang="ru-RU" sz="2000" u="sng">
                <a:solidFill>
                  <a:srgbClr val="800080"/>
                </a:solidFill>
                <a:latin typeface="Times New Roman"/>
                <a:ea typeface="Times New Roman"/>
                <a:cs typeface="Times New Roman"/>
                <a:sym typeface="Times New Roman"/>
                <a:hlinkClick r:id="rId10">
                  <a:extLst>
                    <a:ext uri="{A12FA001-AC4F-418D-AE19-62706E023703}">
                      <ahyp:hlinkClr val="tx"/>
                    </a:ext>
                  </a:extLst>
                </a:hlinkClick>
              </a:rPr>
              <a:t>Інструкція користування вогнегасником у кабінеті хімії</a:t>
            </a:r>
            <a:endParaRPr b="1" sz="2000">
              <a:solidFill>
                <a:srgbClr val="0000FF"/>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4.10. </a:t>
            </a:r>
            <a:r>
              <a:rPr b="1" lang="ru-RU" sz="2000" u="sng">
                <a:solidFill>
                  <a:srgbClr val="800080"/>
                </a:solidFill>
                <a:latin typeface="Times New Roman"/>
                <a:ea typeface="Times New Roman"/>
                <a:cs typeface="Times New Roman"/>
                <a:sym typeface="Times New Roman"/>
                <a:hlinkClick r:id="rId11">
                  <a:extLst>
                    <a:ext uri="{A12FA001-AC4F-418D-AE19-62706E023703}">
                      <ahyp:hlinkClr val="tx"/>
                    </a:ext>
                  </a:extLst>
                </a:hlinkClick>
              </a:rPr>
              <a:t>Інструкція з протипожежної безпеки</a:t>
            </a:r>
            <a:endParaRPr b="1" sz="2000">
              <a:solidFill>
                <a:srgbClr val="80008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5. Навчально-методичне забезпечення кабінету</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5.1.</a:t>
            </a:r>
            <a:r>
              <a:rPr b="1" lang="ru-RU" sz="2000" u="sng">
                <a:solidFill>
                  <a:srgbClr val="C21515"/>
                </a:solidFill>
                <a:latin typeface="Times New Roman"/>
                <a:ea typeface="Times New Roman"/>
                <a:cs typeface="Times New Roman"/>
                <a:sym typeface="Times New Roman"/>
                <a:hlinkClick r:id="rId12">
                  <a:extLst>
                    <a:ext uri="{A12FA001-AC4F-418D-AE19-62706E023703}">
                      <ahyp:hlinkClr val="tx"/>
                    </a:ext>
                  </a:extLst>
                </a:hlinkClick>
              </a:rPr>
              <a:t> Методичні рекомендації щодо викладання хімії у 2019/2020 навчальному році</a:t>
            </a:r>
            <a:br>
              <a:rPr lang="ru-RU" sz="2000">
                <a:solidFill>
                  <a:srgbClr val="660000"/>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5.2. </a:t>
            </a:r>
            <a:r>
              <a:rPr b="1" lang="ru-RU" sz="2000" u="sng">
                <a:solidFill>
                  <a:srgbClr val="C21515"/>
                </a:solidFill>
                <a:latin typeface="Times New Roman"/>
                <a:ea typeface="Times New Roman"/>
                <a:cs typeface="Times New Roman"/>
                <a:sym typeface="Times New Roman"/>
                <a:hlinkClick r:id="rId13">
                  <a:extLst>
                    <a:ext uri="{A12FA001-AC4F-418D-AE19-62706E023703}">
                      <ahyp:hlinkClr val="tx"/>
                    </a:ext>
                  </a:extLst>
                </a:hlinkClick>
              </a:rPr>
              <a:t>Наскрізні змістові лінії.</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5.3.</a:t>
            </a:r>
            <a:r>
              <a:rPr b="1" lang="ru-RU" sz="2000">
                <a:solidFill>
                  <a:srgbClr val="80008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14">
                  <a:extLst>
                    <a:ext uri="{A12FA001-AC4F-418D-AE19-62706E023703}">
                      <ahyp:hlinkClr val="tx"/>
                    </a:ext>
                  </a:extLst>
                </a:hlinkClick>
              </a:rPr>
              <a:t>Про затвердження Критеріїв  оцінювання навчальних досягнень учнів (вихованців) у системізагальної середньої освіти </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5.4.</a:t>
            </a:r>
            <a:r>
              <a:rPr b="1" lang="ru-RU" sz="2000">
                <a:solidFill>
                  <a:srgbClr val="80008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15">
                  <a:extLst>
                    <a:ext uri="{A12FA001-AC4F-418D-AE19-62706E023703}">
                      <ahyp:hlinkClr val="tx"/>
                    </a:ext>
                  </a:extLst>
                </a:hlinkClick>
              </a:rPr>
              <a:t>Про затвердження орієнтовних вимог оцінювання навчальних досягнень учнів із базових дисциплін у системі загальної середньої освіти</a:t>
            </a:r>
            <a:endParaRPr sz="2000">
              <a:solidFill>
                <a:srgbClr val="660000"/>
              </a:solidFill>
              <a:latin typeface="Times New Roman"/>
              <a:ea typeface="Times New Roman"/>
              <a:cs typeface="Times New Roman"/>
              <a:sym typeface="Times New Roman"/>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5" name="Shape 1085"/>
        <p:cNvGrpSpPr/>
        <p:nvPr/>
      </p:nvGrpSpPr>
      <p:grpSpPr>
        <a:xfrm>
          <a:off x="0" y="0"/>
          <a:ext cx="0" cy="0"/>
          <a:chOff x="0" y="0"/>
          <a:chExt cx="0" cy="0"/>
        </a:xfrm>
      </p:grpSpPr>
      <p:sp>
        <p:nvSpPr>
          <p:cNvPr id="1086" name="Google Shape;1086;p69"/>
          <p:cNvSpPr/>
          <p:nvPr/>
        </p:nvSpPr>
        <p:spPr>
          <a:xfrm>
            <a:off x="108284" y="506522"/>
            <a:ext cx="12083716" cy="594008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2000">
                <a:solidFill>
                  <a:srgbClr val="660000"/>
                </a:solidFill>
                <a:latin typeface="Times New Roman"/>
                <a:ea typeface="Times New Roman"/>
                <a:cs typeface="Times New Roman"/>
                <a:sym typeface="Times New Roman"/>
              </a:rPr>
              <a:t>5.5. Перелік посібників з хімії на 2021-2022 н.р.</a:t>
            </a:r>
            <a:br>
              <a:rPr b="1" lang="ru-RU" sz="2000">
                <a:solidFill>
                  <a:srgbClr val="0000FF"/>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5.6. Програми з хімії</a:t>
            </a:r>
            <a:br>
              <a:rPr b="1" lang="ru-RU" sz="2000">
                <a:solidFill>
                  <a:srgbClr val="0000FF"/>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5.7. Календарне планування з хімії</a:t>
            </a:r>
            <a:br>
              <a:rPr b="1" lang="ru-RU" sz="2000">
                <a:solidFill>
                  <a:srgbClr val="0000FF"/>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5.8. Поурочні плани-конспекти з хімії (окремі зразки уроків)</a:t>
            </a:r>
            <a:br>
              <a:rPr b="1" lang="ru-RU" sz="2000">
                <a:solidFill>
                  <a:srgbClr val="0000FF"/>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5.9. Підручники з хімії</a:t>
            </a:r>
            <a:br>
              <a:rPr b="1" lang="ru-RU" sz="2000">
                <a:solidFill>
                  <a:srgbClr val="0000FF"/>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5.10. Посібники з хімії</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5.11.</a:t>
            </a:r>
            <a:r>
              <a:rPr b="1" lang="ru-RU" sz="2000">
                <a:solidFill>
                  <a:srgbClr val="66000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3">
                  <a:extLst>
                    <a:ext uri="{A12FA001-AC4F-418D-AE19-62706E023703}">
                      <ahyp:hlinkClr val="tx"/>
                    </a:ext>
                  </a:extLst>
                </a:hlinkClick>
              </a:rPr>
              <a:t>Інструкція з ведення класного журналу 5-11-х класів загальноосвітніх навчальних закладів </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5.12. Науково-популярні журнали з хімії</a:t>
            </a:r>
            <a:br>
              <a:rPr b="1" lang="ru-RU" sz="2000">
                <a:solidFill>
                  <a:srgbClr val="0000FF"/>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5.13. Матеріали педагогічного досвіду з хімії</a:t>
            </a:r>
            <a:br>
              <a:rPr b="1" lang="ru-RU" sz="2000">
                <a:solidFill>
                  <a:srgbClr val="0000FF"/>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5.14. Тематична картотека засобів навчання і навчального обладнання з хімії</a:t>
            </a:r>
            <a:br>
              <a:rPr b="1" lang="ru-RU" sz="2000">
                <a:solidFill>
                  <a:srgbClr val="0000FF"/>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5.15. Матеріали до атестації</a:t>
            </a:r>
            <a:br>
              <a:rPr b="1" lang="ru-RU" sz="2000">
                <a:solidFill>
                  <a:srgbClr val="0000FF"/>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5.16. Стенди постійної та змінної експозиції, таблиці</a:t>
            </a:r>
            <a:endParaRPr b="1" sz="2000">
              <a:solidFill>
                <a:srgbClr val="0000FF"/>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VІ. Оплата праці</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6.1.</a:t>
            </a:r>
            <a:r>
              <a:rPr b="1" lang="ru-RU" sz="2000" u="sng">
                <a:solidFill>
                  <a:srgbClr val="C21515"/>
                </a:solidFill>
                <a:latin typeface="Times New Roman"/>
                <a:ea typeface="Times New Roman"/>
                <a:cs typeface="Times New Roman"/>
                <a:sym typeface="Times New Roman"/>
                <a:hlinkClick r:id="rId4">
                  <a:extLst>
                    <a:ext uri="{A12FA001-AC4F-418D-AE19-62706E023703}">
                      <ahyp:hlinkClr val="tx"/>
                    </a:ext>
                  </a:extLst>
                </a:hlinkClick>
              </a:rPr>
              <a:t> Інструкція про порядок нарахування заробітної плати</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VІІ. Надзвичайні ситуації</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7.1.</a:t>
            </a:r>
            <a:r>
              <a:rPr b="1" lang="ru-RU" sz="2000">
                <a:solidFill>
                  <a:srgbClr val="66000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5">
                  <a:extLst>
                    <a:ext uri="{A12FA001-AC4F-418D-AE19-62706E023703}">
                      <ahyp:hlinkClr val="tx"/>
                    </a:ext>
                  </a:extLst>
                </a:hlinkClick>
              </a:rPr>
              <a:t>Порядок надання першої допомоги у кабінеті хімії</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7.2.</a:t>
            </a:r>
            <a:r>
              <a:rPr b="1" lang="ru-RU" sz="2000">
                <a:solidFill>
                  <a:srgbClr val="66000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6">
                  <a:extLst>
                    <a:ext uri="{A12FA001-AC4F-418D-AE19-62706E023703}">
                      <ahyp:hlinkClr val="tx"/>
                    </a:ext>
                  </a:extLst>
                </a:hlinkClick>
              </a:rPr>
              <a:t>Інструкції з ПМД у кабінеті хімії</a:t>
            </a:r>
            <a:br>
              <a:rPr b="1" lang="ru-RU" sz="2000">
                <a:solidFill>
                  <a:srgbClr val="660000"/>
                </a:solidFill>
                <a:latin typeface="Times New Roman"/>
                <a:ea typeface="Times New Roman"/>
                <a:cs typeface="Times New Roman"/>
                <a:sym typeface="Times New Roman"/>
              </a:rPr>
            </a:br>
            <a:r>
              <a:rPr b="1" lang="ru-RU" sz="2000">
                <a:solidFill>
                  <a:srgbClr val="0000FF"/>
                </a:solidFill>
                <a:latin typeface="Times New Roman"/>
                <a:ea typeface="Times New Roman"/>
                <a:cs typeface="Times New Roman"/>
                <a:sym typeface="Times New Roman"/>
              </a:rPr>
              <a:t>7.3.</a:t>
            </a:r>
            <a:r>
              <a:rPr b="1" lang="ru-RU" sz="2000">
                <a:solidFill>
                  <a:srgbClr val="660000"/>
                </a:solidFill>
                <a:latin typeface="Times New Roman"/>
                <a:ea typeface="Times New Roman"/>
                <a:cs typeface="Times New Roman"/>
                <a:sym typeface="Times New Roman"/>
              </a:rPr>
              <a:t> </a:t>
            </a:r>
            <a:r>
              <a:rPr b="1" lang="ru-RU" sz="2000" u="sng">
                <a:solidFill>
                  <a:srgbClr val="C21515"/>
                </a:solidFill>
                <a:latin typeface="Times New Roman"/>
                <a:ea typeface="Times New Roman"/>
                <a:cs typeface="Times New Roman"/>
                <a:sym typeface="Times New Roman"/>
                <a:hlinkClick r:id="rId7">
                  <a:extLst>
                    <a:ext uri="{A12FA001-AC4F-418D-AE19-62706E023703}">
                      <ahyp:hlinkClr val="tx"/>
                    </a:ext>
                  </a:extLst>
                </a:hlinkClick>
              </a:rPr>
              <a:t>Правила поведінки під час пожежі в школі</a:t>
            </a:r>
            <a:endParaRPr sz="2000">
              <a:solidFill>
                <a:srgbClr val="660000"/>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000">
                <a:solidFill>
                  <a:srgbClr val="0000FF"/>
                </a:solidFill>
                <a:latin typeface="Times New Roman"/>
                <a:ea typeface="Times New Roman"/>
                <a:cs typeface="Times New Roman"/>
                <a:sym typeface="Times New Roman"/>
              </a:rPr>
              <a:t>7.4. </a:t>
            </a:r>
            <a:r>
              <a:rPr b="1" lang="ru-RU" sz="2000" u="sng">
                <a:solidFill>
                  <a:srgbClr val="C21515"/>
                </a:solidFill>
                <a:latin typeface="Times New Roman"/>
                <a:ea typeface="Times New Roman"/>
                <a:cs typeface="Times New Roman"/>
                <a:sym typeface="Times New Roman"/>
                <a:hlinkClick r:id="rId8">
                  <a:extLst>
                    <a:ext uri="{A12FA001-AC4F-418D-AE19-62706E023703}">
                      <ahyp:hlinkClr val="tx"/>
                    </a:ext>
                  </a:extLst>
                </a:hlinkClick>
              </a:rPr>
              <a:t>План евакуації у випадку аварійних ситуацій у кабінеті </a:t>
            </a:r>
            <a:r>
              <a:rPr b="1" lang="ru-RU" sz="2000" u="sng">
                <a:solidFill>
                  <a:srgbClr val="196665"/>
                </a:solidFill>
                <a:latin typeface="Times New Roman"/>
                <a:ea typeface="Times New Roman"/>
                <a:cs typeface="Times New Roman"/>
                <a:sym typeface="Times New Roman"/>
                <a:hlinkClick r:id="rId9">
                  <a:extLst>
                    <a:ext uri="{A12FA001-AC4F-418D-AE19-62706E023703}">
                      <ahyp:hlinkClr val="tx"/>
                    </a:ext>
                  </a:extLst>
                </a:hlinkClick>
              </a:rPr>
              <a:t>хімі</a:t>
            </a:r>
            <a:r>
              <a:rPr b="1" lang="ru-RU" sz="2000">
                <a:solidFill>
                  <a:srgbClr val="196665"/>
                </a:solidFill>
                <a:latin typeface="Times New Roman"/>
                <a:ea typeface="Times New Roman"/>
                <a:cs typeface="Times New Roman"/>
                <a:sym typeface="Times New Roman"/>
              </a:rPr>
              <a:t>ї</a:t>
            </a:r>
            <a:endParaRPr sz="2000">
              <a:solidFill>
                <a:srgbClr val="196665"/>
              </a:solidFill>
              <a:latin typeface="Times New Roman"/>
              <a:ea typeface="Times New Roman"/>
              <a:cs typeface="Times New Roman"/>
              <a:sym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7"/>
          <p:cNvSpPr txBox="1"/>
          <p:nvPr>
            <p:ph type="title"/>
          </p:nvPr>
        </p:nvSpPr>
        <p:spPr>
          <a:xfrm>
            <a:off x="609600" y="457207"/>
            <a:ext cx="10972800" cy="117909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br>
              <a:rPr b="1" lang="ru-RU">
                <a:latin typeface="Times New Roman"/>
                <a:ea typeface="Times New Roman"/>
                <a:cs typeface="Times New Roman"/>
                <a:sym typeface="Times New Roman"/>
              </a:rPr>
            </a:br>
            <a:r>
              <a:rPr b="1" lang="ru-RU">
                <a:solidFill>
                  <a:srgbClr val="3A5B6E"/>
                </a:solidFill>
                <a:latin typeface="Times New Roman"/>
                <a:ea typeface="Times New Roman"/>
                <a:cs typeface="Times New Roman"/>
                <a:sym typeface="Times New Roman"/>
              </a:rPr>
              <a:t>Закон України «Про повну загальну середню освіту» стаття 10</a:t>
            </a:r>
            <a:br>
              <a:rPr b="1" lang="ru-RU">
                <a:solidFill>
                  <a:srgbClr val="3A5B6E"/>
                </a:solidFill>
                <a:latin typeface="Times New Roman"/>
                <a:ea typeface="Times New Roman"/>
                <a:cs typeface="Times New Roman"/>
                <a:sym typeface="Times New Roman"/>
              </a:rPr>
            </a:br>
            <a:endParaRPr b="1">
              <a:solidFill>
                <a:srgbClr val="3A5B6E"/>
              </a:solidFill>
              <a:latin typeface="Times New Roman"/>
              <a:ea typeface="Times New Roman"/>
              <a:cs typeface="Times New Roman"/>
              <a:sym typeface="Times New Roman"/>
            </a:endParaRPr>
          </a:p>
        </p:txBody>
      </p:sp>
      <p:sp>
        <p:nvSpPr>
          <p:cNvPr id="316" name="Google Shape;316;p7"/>
          <p:cNvSpPr/>
          <p:nvPr/>
        </p:nvSpPr>
        <p:spPr>
          <a:xfrm>
            <a:off x="121106" y="1848481"/>
            <a:ext cx="4835911" cy="452431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Clr>
                <a:schemeClr val="dk1"/>
              </a:buClr>
              <a:buSzPts val="2400"/>
              <a:buFont typeface="Noto Sans Symbols"/>
              <a:buNone/>
            </a:pPr>
            <a:r>
              <a:rPr lang="ru-RU" sz="2400">
                <a:solidFill>
                  <a:schemeClr val="dk1"/>
                </a:solidFill>
                <a:latin typeface="Times New Roman"/>
                <a:ea typeface="Times New Roman"/>
                <a:cs typeface="Times New Roman"/>
                <a:sym typeface="Times New Roman"/>
              </a:rPr>
              <a:t>Освітній процес у закладах загальної середньої освіти організовується в межах навчального року, що розпочинається у </a:t>
            </a:r>
            <a:r>
              <a:rPr lang="ru-RU" sz="2400">
                <a:solidFill>
                  <a:srgbClr val="FF0000"/>
                </a:solidFill>
                <a:latin typeface="Times New Roman"/>
                <a:ea typeface="Times New Roman"/>
                <a:cs typeface="Times New Roman"/>
                <a:sym typeface="Times New Roman"/>
              </a:rPr>
              <a:t>День знань - 1вересня</a:t>
            </a:r>
            <a:r>
              <a:rPr lang="ru-RU" sz="2400">
                <a:solidFill>
                  <a:schemeClr val="dk1"/>
                </a:solidFill>
                <a:latin typeface="Times New Roman"/>
                <a:ea typeface="Times New Roman"/>
                <a:cs typeface="Times New Roman"/>
                <a:sym typeface="Times New Roman"/>
              </a:rPr>
              <a:t>, триває не менше </a:t>
            </a:r>
            <a:r>
              <a:rPr lang="ru-RU" sz="2400">
                <a:solidFill>
                  <a:srgbClr val="FF0000"/>
                </a:solidFill>
                <a:latin typeface="Times New Roman"/>
                <a:ea typeface="Times New Roman"/>
                <a:cs typeface="Times New Roman"/>
                <a:sym typeface="Times New Roman"/>
              </a:rPr>
              <a:t>175 навчальних днів </a:t>
            </a:r>
            <a:r>
              <a:rPr lang="ru-RU" sz="2400">
                <a:solidFill>
                  <a:schemeClr val="dk1"/>
                </a:solidFill>
                <a:latin typeface="Times New Roman"/>
                <a:ea typeface="Times New Roman"/>
                <a:cs typeface="Times New Roman"/>
                <a:sym typeface="Times New Roman"/>
              </a:rPr>
              <a:t>і закінчується </a:t>
            </a:r>
            <a:r>
              <a:rPr lang="ru-RU" sz="2400">
                <a:solidFill>
                  <a:srgbClr val="FF0000"/>
                </a:solidFill>
                <a:latin typeface="Times New Roman"/>
                <a:ea typeface="Times New Roman"/>
                <a:cs typeface="Times New Roman"/>
                <a:sym typeface="Times New Roman"/>
              </a:rPr>
              <a:t>не пізніше 1 липня </a:t>
            </a:r>
            <a:r>
              <a:rPr lang="ru-RU" sz="2400">
                <a:solidFill>
                  <a:schemeClr val="dk1"/>
                </a:solidFill>
                <a:latin typeface="Times New Roman"/>
                <a:ea typeface="Times New Roman"/>
                <a:cs typeface="Times New Roman"/>
                <a:sym typeface="Times New Roman"/>
              </a:rPr>
              <a:t>наступного року. Якщо 1 вересня припадає на вихідний день, навчальний рік розпочинається у перший за ним робочий день.</a:t>
            </a:r>
            <a:endParaRPr/>
          </a:p>
        </p:txBody>
      </p:sp>
      <p:sp>
        <p:nvSpPr>
          <p:cNvPr id="317" name="Google Shape;317;p7"/>
          <p:cNvSpPr/>
          <p:nvPr/>
        </p:nvSpPr>
        <p:spPr>
          <a:xfrm>
            <a:off x="5763128" y="1847740"/>
            <a:ext cx="6280485" cy="452431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Clr>
                <a:srgbClr val="FF0000"/>
              </a:buClr>
              <a:buSzPts val="2400"/>
              <a:buFont typeface="Noto Sans Symbols"/>
              <a:buNone/>
            </a:pPr>
            <a:r>
              <a:rPr lang="ru-RU" sz="2400">
                <a:solidFill>
                  <a:srgbClr val="FF0000"/>
                </a:solidFill>
                <a:latin typeface="Times New Roman"/>
                <a:ea typeface="Times New Roman"/>
                <a:cs typeface="Times New Roman"/>
                <a:sym typeface="Times New Roman"/>
              </a:rPr>
              <a:t>Структура і тривалість навчального року</a:t>
            </a:r>
            <a:r>
              <a:rPr lang="ru-RU" sz="2400">
                <a:solidFill>
                  <a:schemeClr val="dk1"/>
                </a:solidFill>
                <a:latin typeface="Times New Roman"/>
                <a:ea typeface="Times New Roman"/>
                <a:cs typeface="Times New Roman"/>
                <a:sym typeface="Times New Roman"/>
              </a:rPr>
              <a:t>, навчального тижня, навчального дня, занять, відпочинку між ними, форми організації освітнього процесу </a:t>
            </a:r>
            <a:r>
              <a:rPr lang="ru-RU" sz="2400">
                <a:solidFill>
                  <a:srgbClr val="FF0000"/>
                </a:solidFill>
                <a:latin typeface="Times New Roman"/>
                <a:ea typeface="Times New Roman"/>
                <a:cs typeface="Times New Roman"/>
                <a:sym typeface="Times New Roman"/>
              </a:rPr>
              <a:t>визначаються педагогічною радою закладу освіти у межах часу, передбаченого освітньою програмою</a:t>
            </a:r>
            <a:r>
              <a:rPr lang="ru-RU" sz="2400">
                <a:solidFill>
                  <a:schemeClr val="dk1"/>
                </a:solidFill>
                <a:latin typeface="Times New Roman"/>
                <a:ea typeface="Times New Roman"/>
                <a:cs typeface="Times New Roman"/>
                <a:sym typeface="Times New Roman"/>
              </a:rPr>
              <a:t>, відповідно до обсягу навчального навантаження, встановленого відповідним навчальним планом, та з урахуванням вікових особливостей, фізичного, психічного та інтелектуального розвитку дітей, особливостей регіону тощо.</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1" name="Shape 1091"/>
        <p:cNvGrpSpPr/>
        <p:nvPr/>
      </p:nvGrpSpPr>
      <p:grpSpPr>
        <a:xfrm>
          <a:off x="0" y="0"/>
          <a:ext cx="0" cy="0"/>
          <a:chOff x="0" y="0"/>
          <a:chExt cx="0" cy="0"/>
        </a:xfrm>
      </p:grpSpPr>
      <p:sp>
        <p:nvSpPr>
          <p:cNvPr id="1092" name="Google Shape;1092;p70"/>
          <p:cNvSpPr/>
          <p:nvPr/>
        </p:nvSpPr>
        <p:spPr>
          <a:xfrm>
            <a:off x="0" y="477779"/>
            <a:ext cx="12192000" cy="212365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4400">
                <a:solidFill>
                  <a:srgbClr val="3A5B6E"/>
                </a:solidFill>
                <a:latin typeface="Times New Roman"/>
                <a:ea typeface="Times New Roman"/>
                <a:cs typeface="Times New Roman"/>
                <a:sym typeface="Times New Roman"/>
              </a:rPr>
              <a:t>11. Засоби навчання і обладнання для кабінету хімії повинні відповідати вимогам, наведеним у таблиці 7:</a:t>
            </a:r>
            <a:endParaRPr/>
          </a:p>
        </p:txBody>
      </p:sp>
      <p:graphicFrame>
        <p:nvGraphicFramePr>
          <p:cNvPr id="1093" name="Google Shape;1093;p70"/>
          <p:cNvGraphicFramePr/>
          <p:nvPr/>
        </p:nvGraphicFramePr>
        <p:xfrm>
          <a:off x="372978" y="2601437"/>
          <a:ext cx="3000000" cy="3000000"/>
        </p:xfrm>
        <a:graphic>
          <a:graphicData uri="http://schemas.openxmlformats.org/drawingml/2006/table">
            <a:tbl>
              <a:tblPr bandRow="1" firstCol="1" firstRow="1">
                <a:noFill/>
                <a:tableStyleId>{267A53C7-472A-43FA-8DE8-D36578C105F3}</a:tableStyleId>
              </a:tblPr>
              <a:tblGrid>
                <a:gridCol w="2841725"/>
                <a:gridCol w="6790675"/>
                <a:gridCol w="1380525"/>
              </a:tblGrid>
              <a:tr h="360100">
                <a:tc>
                  <a:txBody>
                    <a:bodyPr/>
                    <a:lstStyle/>
                    <a:p>
                      <a:pPr indent="0" lvl="0" marL="0" marR="0" rtl="0" algn="ctr">
                        <a:lnSpc>
                          <a:spcPct val="115000"/>
                        </a:lnSpc>
                        <a:spcBef>
                          <a:spcPts val="0"/>
                        </a:spcBef>
                        <a:spcAft>
                          <a:spcPts val="0"/>
                        </a:spcAft>
                        <a:buNone/>
                      </a:pPr>
                      <a:r>
                        <a:rPr lang="ru-RU" sz="1600">
                          <a:latin typeface="Times New Roman"/>
                          <a:ea typeface="Times New Roman"/>
                          <a:cs typeface="Times New Roman"/>
                          <a:sym typeface="Times New Roman"/>
                        </a:rPr>
                        <a:t>Назва засобу/обладнання</a:t>
                      </a:r>
                      <a:endParaRPr sz="1600">
                        <a:latin typeface="Times New Roman"/>
                        <a:ea typeface="Times New Roman"/>
                        <a:cs typeface="Times New Roman"/>
                        <a:sym typeface="Times New Roman"/>
                      </a:endParaRPr>
                    </a:p>
                  </a:txBody>
                  <a:tcPr marT="9525" marB="9525" marR="9525" marL="9525"/>
                </a:tc>
                <a:tc>
                  <a:txBody>
                    <a:bodyPr/>
                    <a:lstStyle/>
                    <a:p>
                      <a:pPr indent="0" lvl="0" marL="0" marR="0" rtl="0" algn="ctr">
                        <a:lnSpc>
                          <a:spcPct val="115000"/>
                        </a:lnSpc>
                        <a:spcBef>
                          <a:spcPts val="0"/>
                        </a:spcBef>
                        <a:spcAft>
                          <a:spcPts val="0"/>
                        </a:spcAft>
                        <a:buNone/>
                      </a:pPr>
                      <a:r>
                        <a:rPr lang="ru-RU" sz="1600">
                          <a:latin typeface="Times New Roman"/>
                          <a:ea typeface="Times New Roman"/>
                          <a:cs typeface="Times New Roman"/>
                          <a:sym typeface="Times New Roman"/>
                        </a:rPr>
                        <a:t>Вимоги та складові</a:t>
                      </a:r>
                      <a:endParaRPr sz="1600">
                        <a:latin typeface="Times New Roman"/>
                        <a:ea typeface="Times New Roman"/>
                        <a:cs typeface="Times New Roman"/>
                        <a:sym typeface="Times New Roman"/>
                      </a:endParaRPr>
                    </a:p>
                  </a:txBody>
                  <a:tcPr marT="9525" marB="9525" marR="9525" marL="9525"/>
                </a:tc>
                <a:tc>
                  <a:txBody>
                    <a:bodyPr/>
                    <a:lstStyle/>
                    <a:p>
                      <a:pPr indent="0" lvl="0" marL="0" marR="0" rtl="0" algn="ctr">
                        <a:lnSpc>
                          <a:spcPct val="115000"/>
                        </a:lnSpc>
                        <a:spcBef>
                          <a:spcPts val="0"/>
                        </a:spcBef>
                        <a:spcAft>
                          <a:spcPts val="0"/>
                        </a:spcAft>
                        <a:buNone/>
                      </a:pPr>
                      <a:r>
                        <a:rPr lang="ru-RU" sz="1600">
                          <a:latin typeface="Times New Roman"/>
                          <a:ea typeface="Times New Roman"/>
                          <a:cs typeface="Times New Roman"/>
                          <a:sym typeface="Times New Roman"/>
                        </a:rPr>
                        <a:t>Кількість</a:t>
                      </a:r>
                      <a:endParaRPr sz="1600">
                        <a:latin typeface="Times New Roman"/>
                        <a:ea typeface="Times New Roman"/>
                        <a:cs typeface="Times New Roman"/>
                        <a:sym typeface="Times New Roman"/>
                      </a:endParaRPr>
                    </a:p>
                  </a:txBody>
                  <a:tcPr marT="9525" marB="9525" marR="9525" marL="9525"/>
                </a:tc>
              </a:tr>
              <a:tr h="360100">
                <a:tc gridSpan="3">
                  <a:txBody>
                    <a:bodyPr/>
                    <a:lstStyle/>
                    <a:p>
                      <a:pPr indent="0" lvl="0" marL="0" marR="0" rtl="0" algn="l">
                        <a:lnSpc>
                          <a:spcPct val="115000"/>
                        </a:lnSpc>
                        <a:spcBef>
                          <a:spcPts val="0"/>
                        </a:spcBef>
                        <a:spcAft>
                          <a:spcPts val="0"/>
                        </a:spcAft>
                        <a:buNone/>
                      </a:pPr>
                      <a:r>
                        <a:rPr lang="ru-RU" sz="1600">
                          <a:latin typeface="Times New Roman"/>
                          <a:ea typeface="Times New Roman"/>
                          <a:cs typeface="Times New Roman"/>
                          <a:sym typeface="Times New Roman"/>
                        </a:rPr>
                        <a:t>I. Цифрове вимірювальне обладнання</a:t>
                      </a:r>
                      <a:endParaRPr sz="1600">
                        <a:latin typeface="Times New Roman"/>
                        <a:ea typeface="Times New Roman"/>
                        <a:cs typeface="Times New Roman"/>
                        <a:sym typeface="Times New Roman"/>
                      </a:endParaRPr>
                    </a:p>
                  </a:txBody>
                  <a:tcPr marT="9525" marB="9525" marR="9525" marL="9525"/>
                </a:tc>
                <a:tc hMerge="1"/>
                <a:tc hMerge="1"/>
              </a:tr>
              <a:tr h="3001725">
                <a:tc>
                  <a:txBody>
                    <a:bodyPr/>
                    <a:lstStyle/>
                    <a:p>
                      <a:pPr indent="0" lvl="0" marL="0" marR="0" rtl="0" algn="l">
                        <a:lnSpc>
                          <a:spcPct val="115000"/>
                        </a:lnSpc>
                        <a:spcBef>
                          <a:spcPts val="0"/>
                        </a:spcBef>
                        <a:spcAft>
                          <a:spcPts val="0"/>
                        </a:spcAft>
                        <a:buNone/>
                      </a:pPr>
                      <a:r>
                        <a:rPr lang="ru-RU" sz="1600">
                          <a:latin typeface="Times New Roman"/>
                          <a:ea typeface="Times New Roman"/>
                          <a:cs typeface="Times New Roman"/>
                          <a:sym typeface="Times New Roman"/>
                        </a:rPr>
                        <a:t>1. Цифрове вимірювальне обладнання</a:t>
                      </a:r>
                      <a:endParaRPr sz="1600">
                        <a:latin typeface="Times New Roman"/>
                        <a:ea typeface="Times New Roman"/>
                        <a:cs typeface="Times New Roman"/>
                        <a:sym typeface="Times New Roman"/>
                      </a:endParaRPr>
                    </a:p>
                  </a:txBody>
                  <a:tcPr marT="9525" marB="9525" marR="9525" marL="9525"/>
                </a:tc>
                <a:tc>
                  <a:txBody>
                    <a:bodyPr/>
                    <a:lstStyle/>
                    <a:p>
                      <a:pPr indent="0" lvl="0" marL="0" marR="0" rtl="0" algn="l">
                        <a:lnSpc>
                          <a:spcPct val="115000"/>
                        </a:lnSpc>
                        <a:spcBef>
                          <a:spcPts val="0"/>
                        </a:spcBef>
                        <a:spcAft>
                          <a:spcPts val="0"/>
                        </a:spcAft>
                        <a:buNone/>
                      </a:pPr>
                      <a:r>
                        <a:rPr lang="ru-RU" sz="1600">
                          <a:latin typeface="Times New Roman"/>
                          <a:ea typeface="Times New Roman"/>
                          <a:cs typeface="Times New Roman"/>
                          <a:sym typeface="Times New Roman"/>
                        </a:rPr>
                        <a:t>Цифровий вимірювальний комп’ютерний комплекс для кабінету хімії</a:t>
                      </a:r>
                      <a:br>
                        <a:rPr lang="ru-RU" sz="1600">
                          <a:latin typeface="Times New Roman"/>
                          <a:ea typeface="Times New Roman"/>
                          <a:cs typeface="Times New Roman"/>
                          <a:sym typeface="Times New Roman"/>
                        </a:rPr>
                      </a:br>
                      <a:r>
                        <a:rPr lang="ru-RU" sz="1600">
                          <a:latin typeface="Times New Roman"/>
                          <a:ea typeface="Times New Roman"/>
                          <a:cs typeface="Times New Roman"/>
                          <a:sym typeface="Times New Roman"/>
                        </a:rPr>
                        <a:t>Цифровий вимірювальний комп’ютерний комплекс має можливість бездротової та/або дротової передачі даних (у тому числі USB) до ПК та/або до хмарного сервісу, має можливість виводу даних на екран пристрою та/або на екран ПК. Може забезпечувати автономний режим роботи.</a:t>
                      </a:r>
                      <a:br>
                        <a:rPr lang="ru-RU" sz="1600">
                          <a:latin typeface="Times New Roman"/>
                          <a:ea typeface="Times New Roman"/>
                          <a:cs typeface="Times New Roman"/>
                          <a:sym typeface="Times New Roman"/>
                        </a:rPr>
                      </a:br>
                      <a:r>
                        <a:rPr lang="ru-RU" sz="1600">
                          <a:latin typeface="Times New Roman"/>
                          <a:ea typeface="Times New Roman"/>
                          <a:cs typeface="Times New Roman"/>
                          <a:sym typeface="Times New Roman"/>
                        </a:rPr>
                        <a:t>Комплекс супроводжується інструкцією з експлуатації, методичними матеріалами та програмним забезпеченням.</a:t>
                      </a:r>
                      <a:br>
                        <a:rPr lang="ru-RU" sz="1600">
                          <a:latin typeface="Times New Roman"/>
                          <a:ea typeface="Times New Roman"/>
                          <a:cs typeface="Times New Roman"/>
                          <a:sym typeface="Times New Roman"/>
                        </a:rPr>
                      </a:br>
                      <a:r>
                        <a:rPr lang="ru-RU" sz="1600">
                          <a:latin typeface="Times New Roman"/>
                          <a:ea typeface="Times New Roman"/>
                          <a:cs typeface="Times New Roman"/>
                          <a:sym typeface="Times New Roman"/>
                        </a:rPr>
                        <a:t>Кількісний та якісний склад цифрового вимірювального комп’ютерного комплексу, в т. ч. набір датчиків, для кабінету хімії визначається педагогічним працівником.</a:t>
                      </a:r>
                      <a:br>
                        <a:rPr lang="ru-RU" sz="1600">
                          <a:latin typeface="Times New Roman"/>
                          <a:ea typeface="Times New Roman"/>
                          <a:cs typeface="Times New Roman"/>
                          <a:sym typeface="Times New Roman"/>
                        </a:rPr>
                      </a:br>
                      <a:r>
                        <a:rPr lang="ru-RU" sz="1600">
                          <a:latin typeface="Times New Roman"/>
                          <a:ea typeface="Times New Roman"/>
                          <a:cs typeface="Times New Roman"/>
                          <a:sym typeface="Times New Roman"/>
                        </a:rPr>
                        <a:t>Набір дротів у кількості, достатній для підключення датчиків (за потребою)</a:t>
                      </a:r>
                      <a:endParaRPr sz="1600">
                        <a:latin typeface="Times New Roman"/>
                        <a:ea typeface="Times New Roman"/>
                        <a:cs typeface="Times New Roman"/>
                        <a:sym typeface="Times New Roman"/>
                      </a:endParaRPr>
                    </a:p>
                  </a:txBody>
                  <a:tcPr marT="9525" marB="9525" marR="9525" marL="9525"/>
                </a:tc>
                <a:tc>
                  <a:txBody>
                    <a:bodyPr/>
                    <a:lstStyle/>
                    <a:p>
                      <a:pPr indent="0" lvl="0" marL="0" marR="0" rtl="0" algn="ctr">
                        <a:lnSpc>
                          <a:spcPct val="115000"/>
                        </a:lnSpc>
                        <a:spcBef>
                          <a:spcPts val="0"/>
                        </a:spcBef>
                        <a:spcAft>
                          <a:spcPts val="0"/>
                        </a:spcAft>
                        <a:buNone/>
                      </a:pPr>
                      <a:r>
                        <a:rPr lang="ru-RU" sz="1600">
                          <a:latin typeface="Times New Roman"/>
                          <a:ea typeface="Times New Roman"/>
                          <a:cs typeface="Times New Roman"/>
                          <a:sym typeface="Times New Roman"/>
                        </a:rPr>
                        <a:t>1</a:t>
                      </a:r>
                      <a:endParaRPr sz="1600">
                        <a:latin typeface="Times New Roman"/>
                        <a:ea typeface="Times New Roman"/>
                        <a:cs typeface="Times New Roman"/>
                        <a:sym typeface="Times New Roman"/>
                      </a:endParaRPr>
                    </a:p>
                  </a:txBody>
                  <a:tcPr marT="9525" marB="9525" marR="9525" marL="9525"/>
                </a:tc>
              </a:tr>
            </a:tbl>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7" name="Shape 1097"/>
        <p:cNvGrpSpPr/>
        <p:nvPr/>
      </p:nvGrpSpPr>
      <p:grpSpPr>
        <a:xfrm>
          <a:off x="0" y="0"/>
          <a:ext cx="0" cy="0"/>
          <a:chOff x="0" y="0"/>
          <a:chExt cx="0" cy="0"/>
        </a:xfrm>
      </p:grpSpPr>
      <p:grpSp>
        <p:nvGrpSpPr>
          <p:cNvPr id="1098" name="Google Shape;1098;p71"/>
          <p:cNvGrpSpPr/>
          <p:nvPr/>
        </p:nvGrpSpPr>
        <p:grpSpPr>
          <a:xfrm>
            <a:off x="-10508" y="1462956"/>
            <a:ext cx="12192663" cy="5487224"/>
            <a:chOff x="1334697" y="1242869"/>
            <a:chExt cx="9184217" cy="5427262"/>
          </a:xfrm>
        </p:grpSpPr>
        <p:sp>
          <p:nvSpPr>
            <p:cNvPr id="1099" name="Google Shape;1099;p71"/>
            <p:cNvSpPr/>
            <p:nvPr/>
          </p:nvSpPr>
          <p:spPr>
            <a:xfrm flipH="1">
              <a:off x="1831785" y="3359876"/>
              <a:ext cx="3752594" cy="1424264"/>
            </a:xfrm>
            <a:prstGeom prst="rect">
              <a:avLst/>
            </a:prstGeom>
            <a:gradFill>
              <a:gsLst>
                <a:gs pos="0">
                  <a:srgbClr val="F9F1F4"/>
                </a:gs>
                <a:gs pos="38000">
                  <a:srgbClr val="FA9C00"/>
                </a:gs>
                <a:gs pos="100000">
                  <a:srgbClr val="FA9C00"/>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00">
                <a:solidFill>
                  <a:srgbClr val="FFFFFF"/>
                </a:solidFill>
                <a:latin typeface="Arial"/>
                <a:ea typeface="Arial"/>
                <a:cs typeface="Arial"/>
                <a:sym typeface="Arial"/>
              </a:endParaRPr>
            </a:p>
          </p:txBody>
        </p:sp>
        <p:sp>
          <p:nvSpPr>
            <p:cNvPr id="1100" name="Google Shape;1100;p71"/>
            <p:cNvSpPr/>
            <p:nvPr/>
          </p:nvSpPr>
          <p:spPr>
            <a:xfrm>
              <a:off x="4198074" y="5042717"/>
              <a:ext cx="5302942" cy="1244162"/>
            </a:xfrm>
            <a:prstGeom prst="rect">
              <a:avLst/>
            </a:prstGeom>
            <a:gradFill>
              <a:gsLst>
                <a:gs pos="0">
                  <a:srgbClr val="F9F1F4"/>
                </a:gs>
                <a:gs pos="35000">
                  <a:srgbClr val="DF361F"/>
                </a:gs>
                <a:gs pos="83000">
                  <a:srgbClr val="DF361F"/>
                </a:gs>
                <a:gs pos="100000">
                  <a:srgbClr val="DF361F"/>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00">
                <a:solidFill>
                  <a:srgbClr val="FFFFFF"/>
                </a:solidFill>
                <a:latin typeface="Arial"/>
                <a:ea typeface="Arial"/>
                <a:cs typeface="Arial"/>
                <a:sym typeface="Arial"/>
              </a:endParaRPr>
            </a:p>
          </p:txBody>
        </p:sp>
        <p:sp>
          <p:nvSpPr>
            <p:cNvPr id="1101" name="Google Shape;1101;p71"/>
            <p:cNvSpPr/>
            <p:nvPr/>
          </p:nvSpPr>
          <p:spPr>
            <a:xfrm flipH="1">
              <a:off x="2202035" y="1525569"/>
              <a:ext cx="5421335" cy="925772"/>
            </a:xfrm>
            <a:prstGeom prst="rect">
              <a:avLst/>
            </a:prstGeom>
            <a:gradFill>
              <a:gsLst>
                <a:gs pos="0">
                  <a:srgbClr val="F9F1F4"/>
                </a:gs>
                <a:gs pos="35000">
                  <a:srgbClr val="90BC33"/>
                </a:gs>
                <a:gs pos="83000">
                  <a:srgbClr val="90BC33"/>
                </a:gs>
                <a:gs pos="100000">
                  <a:srgbClr val="90BC33"/>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00">
                <a:solidFill>
                  <a:srgbClr val="FFFFFF"/>
                </a:solidFill>
                <a:latin typeface="Arial"/>
                <a:ea typeface="Arial"/>
                <a:cs typeface="Arial"/>
                <a:sym typeface="Arial"/>
              </a:endParaRPr>
            </a:p>
          </p:txBody>
        </p:sp>
        <p:sp>
          <p:nvSpPr>
            <p:cNvPr id="1102" name="Google Shape;1102;p71"/>
            <p:cNvSpPr/>
            <p:nvPr/>
          </p:nvSpPr>
          <p:spPr>
            <a:xfrm>
              <a:off x="6167455" y="2991771"/>
              <a:ext cx="3723260" cy="1388658"/>
            </a:xfrm>
            <a:prstGeom prst="rect">
              <a:avLst/>
            </a:prstGeom>
            <a:gradFill>
              <a:gsLst>
                <a:gs pos="0">
                  <a:srgbClr val="F9F1F4"/>
                </a:gs>
                <a:gs pos="35000">
                  <a:srgbClr val="D08AA5"/>
                </a:gs>
                <a:gs pos="83000">
                  <a:srgbClr val="D08AA5"/>
                </a:gs>
                <a:gs pos="100000">
                  <a:srgbClr val="E1AFC3"/>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00">
                <a:solidFill>
                  <a:srgbClr val="FFFFFF"/>
                </a:solidFill>
                <a:latin typeface="Arial"/>
                <a:ea typeface="Arial"/>
                <a:cs typeface="Arial"/>
                <a:sym typeface="Arial"/>
              </a:endParaRPr>
            </a:p>
          </p:txBody>
        </p:sp>
        <p:grpSp>
          <p:nvGrpSpPr>
            <p:cNvPr id="1103" name="Google Shape;1103;p71"/>
            <p:cNvGrpSpPr/>
            <p:nvPr/>
          </p:nvGrpSpPr>
          <p:grpSpPr>
            <a:xfrm>
              <a:off x="3132830" y="1372993"/>
              <a:ext cx="5016778" cy="5297138"/>
              <a:chOff x="2929965" y="769938"/>
              <a:chExt cx="5299636" cy="5519945"/>
            </a:xfrm>
          </p:grpSpPr>
          <p:sp>
            <p:nvSpPr>
              <p:cNvPr id="1104" name="Google Shape;1104;p71"/>
              <p:cNvSpPr/>
              <p:nvPr/>
            </p:nvSpPr>
            <p:spPr>
              <a:xfrm>
                <a:off x="7556501" y="769938"/>
                <a:ext cx="673100" cy="641350"/>
              </a:xfrm>
              <a:custGeom>
                <a:rect b="b" l="l" r="r" t="t"/>
                <a:pathLst>
                  <a:path extrusionOk="0" h="404" w="424">
                    <a:moveTo>
                      <a:pt x="21" y="190"/>
                    </a:moveTo>
                    <a:lnTo>
                      <a:pt x="0" y="0"/>
                    </a:lnTo>
                    <a:lnTo>
                      <a:pt x="182" y="83"/>
                    </a:lnTo>
                    <a:lnTo>
                      <a:pt x="333" y="227"/>
                    </a:lnTo>
                    <a:lnTo>
                      <a:pt x="424" y="404"/>
                    </a:lnTo>
                    <a:lnTo>
                      <a:pt x="233" y="393"/>
                    </a:lnTo>
                    <a:lnTo>
                      <a:pt x="21" y="190"/>
                    </a:lnTo>
                    <a:close/>
                  </a:path>
                </a:pathLst>
              </a:custGeom>
              <a:solidFill>
                <a:srgbClr val="BCA17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05" name="Google Shape;1105;p71"/>
              <p:cNvSpPr/>
              <p:nvPr/>
            </p:nvSpPr>
            <p:spPr>
              <a:xfrm>
                <a:off x="7556501" y="769938"/>
                <a:ext cx="673100" cy="641350"/>
              </a:xfrm>
              <a:custGeom>
                <a:rect b="b" l="l" r="r" t="t"/>
                <a:pathLst>
                  <a:path extrusionOk="0" h="404" w="424">
                    <a:moveTo>
                      <a:pt x="21" y="190"/>
                    </a:moveTo>
                    <a:lnTo>
                      <a:pt x="0" y="0"/>
                    </a:lnTo>
                    <a:lnTo>
                      <a:pt x="182" y="83"/>
                    </a:lnTo>
                    <a:lnTo>
                      <a:pt x="333" y="227"/>
                    </a:lnTo>
                    <a:lnTo>
                      <a:pt x="424" y="404"/>
                    </a:lnTo>
                    <a:lnTo>
                      <a:pt x="233" y="393"/>
                    </a:lnTo>
                    <a:lnTo>
                      <a:pt x="21" y="190"/>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06" name="Google Shape;1106;p71"/>
              <p:cNvSpPr/>
              <p:nvPr/>
            </p:nvSpPr>
            <p:spPr>
              <a:xfrm>
                <a:off x="2997200" y="4926013"/>
                <a:ext cx="1268413" cy="1296988"/>
              </a:xfrm>
              <a:custGeom>
                <a:rect b="b" l="l" r="r" t="t"/>
                <a:pathLst>
                  <a:path extrusionOk="0" h="817" w="799">
                    <a:moveTo>
                      <a:pt x="707" y="501"/>
                    </a:moveTo>
                    <a:lnTo>
                      <a:pt x="0" y="817"/>
                    </a:lnTo>
                    <a:lnTo>
                      <a:pt x="283" y="96"/>
                    </a:lnTo>
                    <a:lnTo>
                      <a:pt x="374" y="0"/>
                    </a:lnTo>
                    <a:lnTo>
                      <a:pt x="799" y="404"/>
                    </a:lnTo>
                    <a:lnTo>
                      <a:pt x="707" y="501"/>
                    </a:lnTo>
                    <a:close/>
                  </a:path>
                </a:pathLst>
              </a:custGeom>
              <a:solidFill>
                <a:srgbClr val="D3AC8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07" name="Google Shape;1107;p71"/>
              <p:cNvSpPr/>
              <p:nvPr/>
            </p:nvSpPr>
            <p:spPr>
              <a:xfrm>
                <a:off x="2997200" y="4926013"/>
                <a:ext cx="1268413" cy="1296988"/>
              </a:xfrm>
              <a:custGeom>
                <a:rect b="b" l="l" r="r" t="t"/>
                <a:pathLst>
                  <a:path extrusionOk="0" h="817" w="799">
                    <a:moveTo>
                      <a:pt x="707" y="501"/>
                    </a:moveTo>
                    <a:lnTo>
                      <a:pt x="0" y="817"/>
                    </a:lnTo>
                    <a:lnTo>
                      <a:pt x="283" y="96"/>
                    </a:lnTo>
                    <a:lnTo>
                      <a:pt x="374" y="0"/>
                    </a:lnTo>
                    <a:lnTo>
                      <a:pt x="799" y="404"/>
                    </a:lnTo>
                    <a:lnTo>
                      <a:pt x="707" y="501"/>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08" name="Google Shape;1108;p71"/>
              <p:cNvSpPr/>
              <p:nvPr/>
            </p:nvSpPr>
            <p:spPr>
              <a:xfrm>
                <a:off x="3430588" y="4019550"/>
                <a:ext cx="1249363" cy="1290638"/>
              </a:xfrm>
              <a:custGeom>
                <a:rect b="b" l="l" r="r" t="t"/>
                <a:pathLst>
                  <a:path extrusionOk="0" h="697" w="675">
                    <a:moveTo>
                      <a:pt x="554" y="0"/>
                    </a:moveTo>
                    <a:cubicBezTo>
                      <a:pt x="18" y="562"/>
                      <a:pt x="18" y="562"/>
                      <a:pt x="18" y="562"/>
                    </a:cubicBezTo>
                    <a:cubicBezTo>
                      <a:pt x="6" y="574"/>
                      <a:pt x="0" y="597"/>
                      <a:pt x="4" y="613"/>
                    </a:cubicBezTo>
                    <a:cubicBezTo>
                      <a:pt x="14" y="651"/>
                      <a:pt x="14" y="651"/>
                      <a:pt x="14" y="651"/>
                    </a:cubicBezTo>
                    <a:cubicBezTo>
                      <a:pt x="18" y="667"/>
                      <a:pt x="35" y="683"/>
                      <a:pt x="51" y="686"/>
                    </a:cubicBezTo>
                    <a:cubicBezTo>
                      <a:pt x="88" y="694"/>
                      <a:pt x="88" y="694"/>
                      <a:pt x="88" y="694"/>
                    </a:cubicBezTo>
                    <a:cubicBezTo>
                      <a:pt x="105" y="697"/>
                      <a:pt x="128" y="690"/>
                      <a:pt x="139" y="678"/>
                    </a:cubicBezTo>
                    <a:cubicBezTo>
                      <a:pt x="675" y="116"/>
                      <a:pt x="675" y="116"/>
                      <a:pt x="675" y="116"/>
                    </a:cubicBezTo>
                    <a:cubicBezTo>
                      <a:pt x="554" y="0"/>
                      <a:pt x="554" y="0"/>
                      <a:pt x="554" y="0"/>
                    </a:cubicBezTo>
                  </a:path>
                </a:pathLst>
              </a:custGeom>
              <a:solidFill>
                <a:srgbClr val="F2ADA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09" name="Google Shape;1109;p71"/>
              <p:cNvSpPr/>
              <p:nvPr/>
            </p:nvSpPr>
            <p:spPr>
              <a:xfrm>
                <a:off x="3654425" y="4235450"/>
                <a:ext cx="1249363" cy="1289050"/>
              </a:xfrm>
              <a:custGeom>
                <a:rect b="b" l="l" r="r" t="t"/>
                <a:pathLst>
                  <a:path extrusionOk="0" h="697" w="675">
                    <a:moveTo>
                      <a:pt x="554" y="0"/>
                    </a:moveTo>
                    <a:cubicBezTo>
                      <a:pt x="18" y="562"/>
                      <a:pt x="18" y="562"/>
                      <a:pt x="18" y="562"/>
                    </a:cubicBezTo>
                    <a:cubicBezTo>
                      <a:pt x="7" y="574"/>
                      <a:pt x="0" y="597"/>
                      <a:pt x="5" y="613"/>
                    </a:cubicBezTo>
                    <a:cubicBezTo>
                      <a:pt x="14" y="650"/>
                      <a:pt x="14" y="650"/>
                      <a:pt x="14" y="650"/>
                    </a:cubicBezTo>
                    <a:cubicBezTo>
                      <a:pt x="18" y="666"/>
                      <a:pt x="35" y="682"/>
                      <a:pt x="51" y="686"/>
                    </a:cubicBezTo>
                    <a:cubicBezTo>
                      <a:pt x="89" y="693"/>
                      <a:pt x="89" y="693"/>
                      <a:pt x="89" y="693"/>
                    </a:cubicBezTo>
                    <a:cubicBezTo>
                      <a:pt x="105" y="697"/>
                      <a:pt x="128" y="689"/>
                      <a:pt x="139" y="677"/>
                    </a:cubicBezTo>
                    <a:cubicBezTo>
                      <a:pt x="675" y="116"/>
                      <a:pt x="675" y="116"/>
                      <a:pt x="675" y="116"/>
                    </a:cubicBezTo>
                    <a:cubicBezTo>
                      <a:pt x="554" y="0"/>
                      <a:pt x="554" y="0"/>
                      <a:pt x="554" y="0"/>
                    </a:cubicBezTo>
                  </a:path>
                </a:pathLst>
              </a:custGeom>
              <a:solidFill>
                <a:srgbClr val="DF361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10" name="Google Shape;1110;p71"/>
              <p:cNvSpPr/>
              <p:nvPr/>
            </p:nvSpPr>
            <p:spPr>
              <a:xfrm>
                <a:off x="3879850" y="4449763"/>
                <a:ext cx="1247775" cy="1287463"/>
              </a:xfrm>
              <a:custGeom>
                <a:rect b="b" l="l" r="r" t="t"/>
                <a:pathLst>
                  <a:path extrusionOk="0" h="696" w="674">
                    <a:moveTo>
                      <a:pt x="553" y="0"/>
                    </a:moveTo>
                    <a:cubicBezTo>
                      <a:pt x="17" y="561"/>
                      <a:pt x="17" y="561"/>
                      <a:pt x="17" y="561"/>
                    </a:cubicBezTo>
                    <a:cubicBezTo>
                      <a:pt x="6" y="573"/>
                      <a:pt x="0" y="597"/>
                      <a:pt x="4" y="613"/>
                    </a:cubicBezTo>
                    <a:cubicBezTo>
                      <a:pt x="13" y="650"/>
                      <a:pt x="13" y="650"/>
                      <a:pt x="13" y="650"/>
                    </a:cubicBezTo>
                    <a:cubicBezTo>
                      <a:pt x="17" y="666"/>
                      <a:pt x="34" y="682"/>
                      <a:pt x="50" y="685"/>
                    </a:cubicBezTo>
                    <a:cubicBezTo>
                      <a:pt x="88" y="693"/>
                      <a:pt x="88" y="693"/>
                      <a:pt x="88" y="693"/>
                    </a:cubicBezTo>
                    <a:cubicBezTo>
                      <a:pt x="104" y="696"/>
                      <a:pt x="127" y="689"/>
                      <a:pt x="138" y="677"/>
                    </a:cubicBezTo>
                    <a:cubicBezTo>
                      <a:pt x="674" y="115"/>
                      <a:pt x="674" y="115"/>
                      <a:pt x="674" y="115"/>
                    </a:cubicBezTo>
                    <a:cubicBezTo>
                      <a:pt x="553" y="0"/>
                      <a:pt x="553" y="0"/>
                      <a:pt x="553" y="0"/>
                    </a:cubicBezTo>
                  </a:path>
                </a:pathLst>
              </a:custGeom>
              <a:solidFill>
                <a:srgbClr val="B23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11" name="Google Shape;1111;p71"/>
              <p:cNvSpPr/>
              <p:nvPr/>
            </p:nvSpPr>
            <p:spPr>
              <a:xfrm>
                <a:off x="4456113" y="2963863"/>
                <a:ext cx="1231900" cy="1271588"/>
              </a:xfrm>
              <a:custGeom>
                <a:rect b="b" l="l" r="r" t="t"/>
                <a:pathLst>
                  <a:path extrusionOk="0" h="801" w="776">
                    <a:moveTo>
                      <a:pt x="776" y="135"/>
                    </a:moveTo>
                    <a:lnTo>
                      <a:pt x="634" y="0"/>
                    </a:lnTo>
                    <a:lnTo>
                      <a:pt x="0" y="665"/>
                    </a:lnTo>
                    <a:lnTo>
                      <a:pt x="141" y="801"/>
                    </a:lnTo>
                    <a:lnTo>
                      <a:pt x="776" y="135"/>
                    </a:lnTo>
                    <a:close/>
                  </a:path>
                </a:pathLst>
              </a:custGeom>
              <a:solidFill>
                <a:srgbClr val="FFD79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12" name="Google Shape;1112;p71"/>
              <p:cNvSpPr/>
              <p:nvPr/>
            </p:nvSpPr>
            <p:spPr>
              <a:xfrm>
                <a:off x="4456113" y="2963863"/>
                <a:ext cx="1231900" cy="1271588"/>
              </a:xfrm>
              <a:custGeom>
                <a:rect b="b" l="l" r="r" t="t"/>
                <a:pathLst>
                  <a:path extrusionOk="0" h="801" w="776">
                    <a:moveTo>
                      <a:pt x="776" y="135"/>
                    </a:moveTo>
                    <a:lnTo>
                      <a:pt x="634" y="0"/>
                    </a:lnTo>
                    <a:lnTo>
                      <a:pt x="0" y="665"/>
                    </a:lnTo>
                    <a:lnTo>
                      <a:pt x="141" y="801"/>
                    </a:lnTo>
                    <a:lnTo>
                      <a:pt x="776" y="135"/>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13" name="Google Shape;1113;p71"/>
              <p:cNvSpPr/>
              <p:nvPr/>
            </p:nvSpPr>
            <p:spPr>
              <a:xfrm>
                <a:off x="4679950" y="3178175"/>
                <a:ext cx="1231900" cy="1271588"/>
              </a:xfrm>
              <a:custGeom>
                <a:rect b="b" l="l" r="r" t="t"/>
                <a:pathLst>
                  <a:path extrusionOk="0" h="801" w="776">
                    <a:moveTo>
                      <a:pt x="776" y="135"/>
                    </a:moveTo>
                    <a:lnTo>
                      <a:pt x="635" y="0"/>
                    </a:lnTo>
                    <a:lnTo>
                      <a:pt x="0" y="666"/>
                    </a:lnTo>
                    <a:lnTo>
                      <a:pt x="141" y="801"/>
                    </a:lnTo>
                    <a:lnTo>
                      <a:pt x="776" y="135"/>
                    </a:lnTo>
                    <a:close/>
                  </a:path>
                </a:pathLst>
              </a:custGeom>
              <a:solidFill>
                <a:srgbClr val="FA9C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14" name="Google Shape;1114;p71"/>
              <p:cNvSpPr/>
              <p:nvPr/>
            </p:nvSpPr>
            <p:spPr>
              <a:xfrm>
                <a:off x="4679950" y="3178175"/>
                <a:ext cx="1231900" cy="1271588"/>
              </a:xfrm>
              <a:custGeom>
                <a:rect b="b" l="l" r="r" t="t"/>
                <a:pathLst>
                  <a:path extrusionOk="0" h="801" w="776">
                    <a:moveTo>
                      <a:pt x="776" y="135"/>
                    </a:moveTo>
                    <a:lnTo>
                      <a:pt x="635" y="0"/>
                    </a:lnTo>
                    <a:lnTo>
                      <a:pt x="0" y="666"/>
                    </a:lnTo>
                    <a:lnTo>
                      <a:pt x="141" y="801"/>
                    </a:lnTo>
                    <a:lnTo>
                      <a:pt x="776" y="135"/>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15" name="Google Shape;1115;p71"/>
              <p:cNvSpPr/>
              <p:nvPr/>
            </p:nvSpPr>
            <p:spPr>
              <a:xfrm>
                <a:off x="4903788" y="3392488"/>
                <a:ext cx="1231900" cy="1270000"/>
              </a:xfrm>
              <a:custGeom>
                <a:rect b="b" l="l" r="r" t="t"/>
                <a:pathLst>
                  <a:path extrusionOk="0" h="800" w="776">
                    <a:moveTo>
                      <a:pt x="776" y="134"/>
                    </a:moveTo>
                    <a:lnTo>
                      <a:pt x="635" y="0"/>
                    </a:lnTo>
                    <a:lnTo>
                      <a:pt x="0" y="666"/>
                    </a:lnTo>
                    <a:lnTo>
                      <a:pt x="141" y="800"/>
                    </a:lnTo>
                    <a:lnTo>
                      <a:pt x="776" y="134"/>
                    </a:lnTo>
                    <a:close/>
                  </a:path>
                </a:pathLst>
              </a:custGeom>
              <a:solidFill>
                <a:srgbClr val="013A3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16" name="Google Shape;1116;p71"/>
              <p:cNvSpPr/>
              <p:nvPr/>
            </p:nvSpPr>
            <p:spPr>
              <a:xfrm>
                <a:off x="4903788" y="3392488"/>
                <a:ext cx="1231900" cy="1270000"/>
              </a:xfrm>
              <a:custGeom>
                <a:rect b="b" l="l" r="r" t="t"/>
                <a:pathLst>
                  <a:path extrusionOk="0" h="800" w="776">
                    <a:moveTo>
                      <a:pt x="776" y="134"/>
                    </a:moveTo>
                    <a:lnTo>
                      <a:pt x="635" y="0"/>
                    </a:lnTo>
                    <a:lnTo>
                      <a:pt x="0" y="666"/>
                    </a:lnTo>
                    <a:lnTo>
                      <a:pt x="141" y="800"/>
                    </a:lnTo>
                    <a:lnTo>
                      <a:pt x="776" y="134"/>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17" name="Google Shape;1117;p71"/>
              <p:cNvSpPr/>
              <p:nvPr/>
            </p:nvSpPr>
            <p:spPr>
              <a:xfrm>
                <a:off x="5462588" y="1908175"/>
                <a:ext cx="1233488" cy="1270000"/>
              </a:xfrm>
              <a:custGeom>
                <a:rect b="b" l="l" r="r" t="t"/>
                <a:pathLst>
                  <a:path extrusionOk="0" h="800" w="777">
                    <a:moveTo>
                      <a:pt x="777" y="134"/>
                    </a:moveTo>
                    <a:lnTo>
                      <a:pt x="635" y="0"/>
                    </a:lnTo>
                    <a:lnTo>
                      <a:pt x="0" y="665"/>
                    </a:lnTo>
                    <a:lnTo>
                      <a:pt x="142" y="800"/>
                    </a:lnTo>
                    <a:lnTo>
                      <a:pt x="777" y="134"/>
                    </a:lnTo>
                    <a:close/>
                  </a:path>
                </a:pathLst>
              </a:custGeom>
              <a:solidFill>
                <a:srgbClr val="D697A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18" name="Google Shape;1118;p71"/>
              <p:cNvSpPr/>
              <p:nvPr/>
            </p:nvSpPr>
            <p:spPr>
              <a:xfrm>
                <a:off x="5462588" y="1908175"/>
                <a:ext cx="1233488" cy="1270000"/>
              </a:xfrm>
              <a:custGeom>
                <a:rect b="b" l="l" r="r" t="t"/>
                <a:pathLst>
                  <a:path extrusionOk="0" h="800" w="777">
                    <a:moveTo>
                      <a:pt x="777" y="134"/>
                    </a:moveTo>
                    <a:lnTo>
                      <a:pt x="635" y="0"/>
                    </a:lnTo>
                    <a:lnTo>
                      <a:pt x="0" y="665"/>
                    </a:lnTo>
                    <a:lnTo>
                      <a:pt x="142" y="800"/>
                    </a:lnTo>
                    <a:lnTo>
                      <a:pt x="777" y="134"/>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19" name="Google Shape;1119;p71"/>
              <p:cNvSpPr/>
              <p:nvPr/>
            </p:nvSpPr>
            <p:spPr>
              <a:xfrm>
                <a:off x="5688013" y="2120900"/>
                <a:ext cx="1233488" cy="1271588"/>
              </a:xfrm>
              <a:custGeom>
                <a:rect b="b" l="l" r="r" t="t"/>
                <a:pathLst>
                  <a:path extrusionOk="0" h="801" w="777">
                    <a:moveTo>
                      <a:pt x="777" y="135"/>
                    </a:moveTo>
                    <a:lnTo>
                      <a:pt x="635" y="0"/>
                    </a:lnTo>
                    <a:lnTo>
                      <a:pt x="0" y="666"/>
                    </a:lnTo>
                    <a:lnTo>
                      <a:pt x="141" y="801"/>
                    </a:lnTo>
                    <a:lnTo>
                      <a:pt x="777" y="135"/>
                    </a:lnTo>
                    <a:close/>
                  </a:path>
                </a:pathLst>
              </a:custGeom>
              <a:solidFill>
                <a:srgbClr val="6C2B4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20" name="Google Shape;1120;p71"/>
              <p:cNvSpPr/>
              <p:nvPr/>
            </p:nvSpPr>
            <p:spPr>
              <a:xfrm>
                <a:off x="5688013" y="2120900"/>
                <a:ext cx="1233488" cy="1271588"/>
              </a:xfrm>
              <a:custGeom>
                <a:rect b="b" l="l" r="r" t="t"/>
                <a:pathLst>
                  <a:path extrusionOk="0" h="801" w="777">
                    <a:moveTo>
                      <a:pt x="777" y="135"/>
                    </a:moveTo>
                    <a:lnTo>
                      <a:pt x="635" y="0"/>
                    </a:lnTo>
                    <a:lnTo>
                      <a:pt x="0" y="666"/>
                    </a:lnTo>
                    <a:lnTo>
                      <a:pt x="141" y="801"/>
                    </a:lnTo>
                    <a:lnTo>
                      <a:pt x="777" y="135"/>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21" name="Google Shape;1121;p71"/>
              <p:cNvSpPr/>
              <p:nvPr/>
            </p:nvSpPr>
            <p:spPr>
              <a:xfrm>
                <a:off x="5911851" y="2335213"/>
                <a:ext cx="1233488" cy="1270000"/>
              </a:xfrm>
              <a:custGeom>
                <a:rect b="b" l="l" r="r" t="t"/>
                <a:pathLst>
                  <a:path extrusionOk="0" h="800" w="777">
                    <a:moveTo>
                      <a:pt x="777" y="134"/>
                    </a:moveTo>
                    <a:lnTo>
                      <a:pt x="636" y="0"/>
                    </a:lnTo>
                    <a:lnTo>
                      <a:pt x="0" y="666"/>
                    </a:lnTo>
                    <a:lnTo>
                      <a:pt x="141" y="800"/>
                    </a:lnTo>
                    <a:lnTo>
                      <a:pt x="777" y="134"/>
                    </a:lnTo>
                    <a:close/>
                  </a:path>
                </a:pathLst>
              </a:custGeom>
              <a:solidFill>
                <a:srgbClr val="0F8A9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22" name="Google Shape;1122;p71"/>
              <p:cNvSpPr/>
              <p:nvPr/>
            </p:nvSpPr>
            <p:spPr>
              <a:xfrm>
                <a:off x="5911851" y="2335213"/>
                <a:ext cx="1233488" cy="1270000"/>
              </a:xfrm>
              <a:custGeom>
                <a:rect b="b" l="l" r="r" t="t"/>
                <a:pathLst>
                  <a:path extrusionOk="0" h="800" w="777">
                    <a:moveTo>
                      <a:pt x="777" y="134"/>
                    </a:moveTo>
                    <a:lnTo>
                      <a:pt x="636" y="0"/>
                    </a:lnTo>
                    <a:lnTo>
                      <a:pt x="0" y="666"/>
                    </a:lnTo>
                    <a:lnTo>
                      <a:pt x="141" y="800"/>
                    </a:lnTo>
                    <a:lnTo>
                      <a:pt x="777" y="134"/>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23" name="Google Shape;1123;p71"/>
              <p:cNvSpPr/>
              <p:nvPr/>
            </p:nvSpPr>
            <p:spPr>
              <a:xfrm>
                <a:off x="6470651" y="769938"/>
                <a:ext cx="1233488" cy="1350963"/>
              </a:xfrm>
              <a:custGeom>
                <a:rect b="b" l="l" r="r" t="t"/>
                <a:pathLst>
                  <a:path extrusionOk="0" h="851" w="777">
                    <a:moveTo>
                      <a:pt x="777" y="185"/>
                    </a:moveTo>
                    <a:lnTo>
                      <a:pt x="684" y="0"/>
                    </a:lnTo>
                    <a:lnTo>
                      <a:pt x="0" y="717"/>
                    </a:lnTo>
                    <a:lnTo>
                      <a:pt x="142" y="851"/>
                    </a:lnTo>
                    <a:lnTo>
                      <a:pt x="777" y="185"/>
                    </a:lnTo>
                    <a:close/>
                  </a:path>
                </a:pathLst>
              </a:custGeom>
              <a:solidFill>
                <a:srgbClr val="BEDC7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24" name="Google Shape;1124;p71"/>
              <p:cNvSpPr/>
              <p:nvPr/>
            </p:nvSpPr>
            <p:spPr>
              <a:xfrm>
                <a:off x="6470651" y="769938"/>
                <a:ext cx="1233488" cy="1350963"/>
              </a:xfrm>
              <a:custGeom>
                <a:rect b="b" l="l" r="r" t="t"/>
                <a:pathLst>
                  <a:path extrusionOk="0" h="851" w="777">
                    <a:moveTo>
                      <a:pt x="777" y="185"/>
                    </a:moveTo>
                    <a:lnTo>
                      <a:pt x="684" y="0"/>
                    </a:lnTo>
                    <a:lnTo>
                      <a:pt x="0" y="717"/>
                    </a:lnTo>
                    <a:lnTo>
                      <a:pt x="142" y="851"/>
                    </a:lnTo>
                    <a:lnTo>
                      <a:pt x="777" y="185"/>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25" name="Google Shape;1125;p71"/>
              <p:cNvSpPr/>
              <p:nvPr/>
            </p:nvSpPr>
            <p:spPr>
              <a:xfrm>
                <a:off x="6696076" y="1063625"/>
                <a:ext cx="1231900" cy="1271588"/>
              </a:xfrm>
              <a:custGeom>
                <a:rect b="b" l="l" r="r" t="t"/>
                <a:pathLst>
                  <a:path extrusionOk="0" h="801" w="776">
                    <a:moveTo>
                      <a:pt x="776" y="136"/>
                    </a:moveTo>
                    <a:lnTo>
                      <a:pt x="635" y="0"/>
                    </a:lnTo>
                    <a:lnTo>
                      <a:pt x="0" y="666"/>
                    </a:lnTo>
                    <a:lnTo>
                      <a:pt x="142" y="801"/>
                    </a:lnTo>
                    <a:lnTo>
                      <a:pt x="776" y="136"/>
                    </a:lnTo>
                    <a:close/>
                  </a:path>
                </a:pathLst>
              </a:custGeom>
              <a:solidFill>
                <a:srgbClr val="90BC3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26" name="Google Shape;1126;p71"/>
              <p:cNvSpPr/>
              <p:nvPr/>
            </p:nvSpPr>
            <p:spPr>
              <a:xfrm>
                <a:off x="6696076" y="1063625"/>
                <a:ext cx="1231900" cy="1271588"/>
              </a:xfrm>
              <a:custGeom>
                <a:rect b="b" l="l" r="r" t="t"/>
                <a:pathLst>
                  <a:path extrusionOk="0" h="801" w="776">
                    <a:moveTo>
                      <a:pt x="776" y="136"/>
                    </a:moveTo>
                    <a:lnTo>
                      <a:pt x="635" y="0"/>
                    </a:lnTo>
                    <a:lnTo>
                      <a:pt x="0" y="666"/>
                    </a:lnTo>
                    <a:lnTo>
                      <a:pt x="142" y="801"/>
                    </a:lnTo>
                    <a:lnTo>
                      <a:pt x="776" y="136"/>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27" name="Google Shape;1127;p71"/>
              <p:cNvSpPr/>
              <p:nvPr/>
            </p:nvSpPr>
            <p:spPr>
              <a:xfrm>
                <a:off x="6921501" y="1279525"/>
                <a:ext cx="1308100" cy="1268413"/>
              </a:xfrm>
              <a:custGeom>
                <a:rect b="b" l="l" r="r" t="t"/>
                <a:pathLst>
                  <a:path extrusionOk="0" h="799" w="824">
                    <a:moveTo>
                      <a:pt x="824" y="83"/>
                    </a:moveTo>
                    <a:lnTo>
                      <a:pt x="634" y="0"/>
                    </a:lnTo>
                    <a:lnTo>
                      <a:pt x="0" y="665"/>
                    </a:lnTo>
                    <a:lnTo>
                      <a:pt x="141" y="799"/>
                    </a:lnTo>
                    <a:lnTo>
                      <a:pt x="824" y="83"/>
                    </a:lnTo>
                    <a:close/>
                  </a:path>
                </a:pathLst>
              </a:custGeom>
              <a:solidFill>
                <a:srgbClr val="ED970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28" name="Google Shape;1128;p71"/>
              <p:cNvSpPr/>
              <p:nvPr/>
            </p:nvSpPr>
            <p:spPr>
              <a:xfrm>
                <a:off x="6921501" y="1279525"/>
                <a:ext cx="1308100" cy="1268413"/>
              </a:xfrm>
              <a:custGeom>
                <a:rect b="b" l="l" r="r" t="t"/>
                <a:pathLst>
                  <a:path extrusionOk="0" h="799" w="824">
                    <a:moveTo>
                      <a:pt x="824" y="83"/>
                    </a:moveTo>
                    <a:lnTo>
                      <a:pt x="634" y="0"/>
                    </a:lnTo>
                    <a:lnTo>
                      <a:pt x="0" y="665"/>
                    </a:lnTo>
                    <a:lnTo>
                      <a:pt x="141" y="799"/>
                    </a:lnTo>
                    <a:lnTo>
                      <a:pt x="824" y="83"/>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29" name="Google Shape;1129;p71"/>
              <p:cNvSpPr/>
              <p:nvPr/>
            </p:nvSpPr>
            <p:spPr>
              <a:xfrm>
                <a:off x="7781926" y="984250"/>
                <a:ext cx="222250" cy="212725"/>
              </a:xfrm>
              <a:custGeom>
                <a:rect b="b" l="l" r="r" t="t"/>
                <a:pathLst>
                  <a:path extrusionOk="0" h="115" w="120">
                    <a:moveTo>
                      <a:pt x="112" y="107"/>
                    </a:moveTo>
                    <a:cubicBezTo>
                      <a:pt x="104" y="115"/>
                      <a:pt x="74" y="100"/>
                      <a:pt x="46" y="73"/>
                    </a:cubicBezTo>
                    <a:cubicBezTo>
                      <a:pt x="17" y="45"/>
                      <a:pt x="0" y="17"/>
                      <a:pt x="8" y="8"/>
                    </a:cubicBezTo>
                    <a:cubicBezTo>
                      <a:pt x="16" y="0"/>
                      <a:pt x="46" y="15"/>
                      <a:pt x="74" y="43"/>
                    </a:cubicBezTo>
                    <a:cubicBezTo>
                      <a:pt x="103" y="70"/>
                      <a:pt x="120" y="99"/>
                      <a:pt x="112" y="107"/>
                    </a:cubicBezTo>
                    <a:close/>
                  </a:path>
                </a:pathLst>
              </a:custGeom>
              <a:solidFill>
                <a:srgbClr val="32313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30" name="Google Shape;1130;p71"/>
              <p:cNvSpPr/>
              <p:nvPr/>
            </p:nvSpPr>
            <p:spPr>
              <a:xfrm>
                <a:off x="4181475" y="4449763"/>
                <a:ext cx="971550" cy="1206500"/>
              </a:xfrm>
              <a:custGeom>
                <a:rect b="b" l="l" r="r" t="t"/>
                <a:pathLst>
                  <a:path extrusionOk="0" h="652" w="525">
                    <a:moveTo>
                      <a:pt x="525" y="101"/>
                    </a:moveTo>
                    <a:cubicBezTo>
                      <a:pt x="511" y="115"/>
                      <a:pt x="511" y="115"/>
                      <a:pt x="511" y="115"/>
                    </a:cubicBezTo>
                    <a:cubicBezTo>
                      <a:pt x="511" y="115"/>
                      <a:pt x="511" y="115"/>
                      <a:pt x="511" y="115"/>
                    </a:cubicBezTo>
                    <a:cubicBezTo>
                      <a:pt x="45" y="604"/>
                      <a:pt x="45" y="604"/>
                      <a:pt x="45" y="604"/>
                    </a:cubicBezTo>
                    <a:cubicBezTo>
                      <a:pt x="45" y="604"/>
                      <a:pt x="45" y="604"/>
                      <a:pt x="45" y="604"/>
                    </a:cubicBezTo>
                    <a:cubicBezTo>
                      <a:pt x="29" y="621"/>
                      <a:pt x="29" y="621"/>
                      <a:pt x="29" y="621"/>
                    </a:cubicBezTo>
                    <a:cubicBezTo>
                      <a:pt x="19" y="631"/>
                      <a:pt x="10" y="641"/>
                      <a:pt x="0" y="652"/>
                    </a:cubicBezTo>
                    <a:cubicBezTo>
                      <a:pt x="525" y="101"/>
                      <a:pt x="525" y="101"/>
                      <a:pt x="525" y="101"/>
                    </a:cubicBezTo>
                    <a:cubicBezTo>
                      <a:pt x="525" y="101"/>
                      <a:pt x="525" y="101"/>
                      <a:pt x="525" y="101"/>
                    </a:cubicBezTo>
                    <a:moveTo>
                      <a:pt x="390" y="0"/>
                    </a:moveTo>
                    <a:cubicBezTo>
                      <a:pt x="390" y="0"/>
                      <a:pt x="390" y="0"/>
                      <a:pt x="390" y="0"/>
                    </a:cubicBezTo>
                    <a:cubicBezTo>
                      <a:pt x="475" y="80"/>
                      <a:pt x="475" y="80"/>
                      <a:pt x="475" y="80"/>
                    </a:cubicBezTo>
                    <a:cubicBezTo>
                      <a:pt x="390" y="0"/>
                      <a:pt x="390" y="0"/>
                      <a:pt x="390" y="0"/>
                    </a:cubicBezTo>
                  </a:path>
                </a:pathLst>
              </a:custGeom>
              <a:solidFill>
                <a:srgbClr val="C7C9CA"/>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31" name="Google Shape;1131;p71"/>
              <p:cNvSpPr/>
              <p:nvPr/>
            </p:nvSpPr>
            <p:spPr>
              <a:xfrm>
                <a:off x="4235450" y="5567363"/>
                <a:ext cx="30163" cy="31750"/>
              </a:xfrm>
              <a:custGeom>
                <a:rect b="b" l="l" r="r" t="t"/>
                <a:pathLst>
                  <a:path extrusionOk="0" h="17" w="16">
                    <a:moveTo>
                      <a:pt x="16" y="0"/>
                    </a:moveTo>
                    <a:cubicBezTo>
                      <a:pt x="13" y="4"/>
                      <a:pt x="13" y="4"/>
                      <a:pt x="13" y="4"/>
                    </a:cubicBezTo>
                    <a:cubicBezTo>
                      <a:pt x="9" y="8"/>
                      <a:pt x="4" y="12"/>
                      <a:pt x="0" y="17"/>
                    </a:cubicBezTo>
                    <a:cubicBezTo>
                      <a:pt x="16" y="0"/>
                      <a:pt x="16" y="0"/>
                      <a:pt x="16" y="0"/>
                    </a:cubicBezTo>
                  </a:path>
                </a:pathLst>
              </a:custGeom>
              <a:solidFill>
                <a:srgbClr val="A588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32" name="Google Shape;1132;p71"/>
              <p:cNvSpPr/>
              <p:nvPr/>
            </p:nvSpPr>
            <p:spPr>
              <a:xfrm>
                <a:off x="3886200" y="4449763"/>
                <a:ext cx="1241425" cy="1284288"/>
              </a:xfrm>
              <a:custGeom>
                <a:rect b="b" l="l" r="r" t="t"/>
                <a:pathLst>
                  <a:path extrusionOk="0" h="694" w="671">
                    <a:moveTo>
                      <a:pt x="550" y="0"/>
                    </a:moveTo>
                    <a:cubicBezTo>
                      <a:pt x="550" y="0"/>
                      <a:pt x="550" y="0"/>
                      <a:pt x="550" y="0"/>
                    </a:cubicBezTo>
                    <a:cubicBezTo>
                      <a:pt x="14" y="561"/>
                      <a:pt x="14" y="561"/>
                      <a:pt x="14" y="561"/>
                    </a:cubicBezTo>
                    <a:cubicBezTo>
                      <a:pt x="5" y="571"/>
                      <a:pt x="0" y="587"/>
                      <a:pt x="0" y="602"/>
                    </a:cubicBezTo>
                    <a:cubicBezTo>
                      <a:pt x="0" y="606"/>
                      <a:pt x="0" y="609"/>
                      <a:pt x="1" y="613"/>
                    </a:cubicBezTo>
                    <a:cubicBezTo>
                      <a:pt x="10" y="650"/>
                      <a:pt x="10" y="650"/>
                      <a:pt x="10" y="650"/>
                    </a:cubicBezTo>
                    <a:cubicBezTo>
                      <a:pt x="14" y="666"/>
                      <a:pt x="31" y="682"/>
                      <a:pt x="47" y="685"/>
                    </a:cubicBezTo>
                    <a:cubicBezTo>
                      <a:pt x="85" y="693"/>
                      <a:pt x="85" y="693"/>
                      <a:pt x="85" y="693"/>
                    </a:cubicBezTo>
                    <a:cubicBezTo>
                      <a:pt x="88" y="693"/>
                      <a:pt x="91" y="694"/>
                      <a:pt x="94" y="694"/>
                    </a:cubicBezTo>
                    <a:cubicBezTo>
                      <a:pt x="108" y="694"/>
                      <a:pt x="126" y="687"/>
                      <a:pt x="135" y="677"/>
                    </a:cubicBezTo>
                    <a:cubicBezTo>
                      <a:pt x="135" y="677"/>
                      <a:pt x="135" y="677"/>
                      <a:pt x="135" y="677"/>
                    </a:cubicBezTo>
                    <a:cubicBezTo>
                      <a:pt x="202" y="608"/>
                      <a:pt x="202" y="608"/>
                      <a:pt x="202" y="608"/>
                    </a:cubicBezTo>
                    <a:cubicBezTo>
                      <a:pt x="205" y="604"/>
                      <a:pt x="205" y="604"/>
                      <a:pt x="205" y="604"/>
                    </a:cubicBezTo>
                    <a:cubicBezTo>
                      <a:pt x="671" y="115"/>
                      <a:pt x="671" y="115"/>
                      <a:pt x="671" y="115"/>
                    </a:cubicBezTo>
                    <a:cubicBezTo>
                      <a:pt x="671" y="115"/>
                      <a:pt x="671" y="115"/>
                      <a:pt x="671" y="115"/>
                    </a:cubicBezTo>
                    <a:cubicBezTo>
                      <a:pt x="671" y="115"/>
                      <a:pt x="671" y="115"/>
                      <a:pt x="671" y="115"/>
                    </a:cubicBezTo>
                    <a:cubicBezTo>
                      <a:pt x="635" y="80"/>
                      <a:pt x="635" y="80"/>
                      <a:pt x="635" y="80"/>
                    </a:cubicBezTo>
                    <a:cubicBezTo>
                      <a:pt x="550" y="0"/>
                      <a:pt x="550" y="0"/>
                      <a:pt x="550" y="0"/>
                    </a:cubicBezTo>
                  </a:path>
                </a:pathLst>
              </a:custGeom>
              <a:solidFill>
                <a:srgbClr val="A7281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33" name="Google Shape;1133;p71"/>
              <p:cNvSpPr/>
              <p:nvPr/>
            </p:nvSpPr>
            <p:spPr>
              <a:xfrm>
                <a:off x="4903788" y="3392488"/>
                <a:ext cx="1231900" cy="1270000"/>
              </a:xfrm>
              <a:custGeom>
                <a:rect b="b" l="l" r="r" t="t"/>
                <a:pathLst>
                  <a:path extrusionOk="0" h="800" w="776">
                    <a:moveTo>
                      <a:pt x="635" y="0"/>
                    </a:moveTo>
                    <a:lnTo>
                      <a:pt x="635" y="0"/>
                    </a:lnTo>
                    <a:lnTo>
                      <a:pt x="0" y="666"/>
                    </a:lnTo>
                    <a:lnTo>
                      <a:pt x="99" y="759"/>
                    </a:lnTo>
                    <a:lnTo>
                      <a:pt x="141" y="800"/>
                    </a:lnTo>
                    <a:lnTo>
                      <a:pt x="157" y="784"/>
                    </a:lnTo>
                    <a:lnTo>
                      <a:pt x="157" y="784"/>
                    </a:lnTo>
                    <a:lnTo>
                      <a:pt x="776" y="134"/>
                    </a:lnTo>
                    <a:lnTo>
                      <a:pt x="635" y="0"/>
                    </a:lnTo>
                    <a:close/>
                  </a:path>
                </a:pathLst>
              </a:custGeom>
              <a:solidFill>
                <a:srgbClr val="BB75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34" name="Google Shape;1134;p71"/>
              <p:cNvSpPr/>
              <p:nvPr/>
            </p:nvSpPr>
            <p:spPr>
              <a:xfrm>
                <a:off x="4903788" y="3392488"/>
                <a:ext cx="1231900" cy="1270000"/>
              </a:xfrm>
              <a:custGeom>
                <a:rect b="b" l="l" r="r" t="t"/>
                <a:pathLst>
                  <a:path extrusionOk="0" h="800" w="776">
                    <a:moveTo>
                      <a:pt x="635" y="0"/>
                    </a:moveTo>
                    <a:lnTo>
                      <a:pt x="635" y="0"/>
                    </a:lnTo>
                    <a:lnTo>
                      <a:pt x="0" y="666"/>
                    </a:lnTo>
                    <a:lnTo>
                      <a:pt x="99" y="759"/>
                    </a:lnTo>
                    <a:lnTo>
                      <a:pt x="141" y="800"/>
                    </a:lnTo>
                    <a:lnTo>
                      <a:pt x="157" y="784"/>
                    </a:lnTo>
                    <a:lnTo>
                      <a:pt x="157" y="784"/>
                    </a:lnTo>
                    <a:lnTo>
                      <a:pt x="776" y="134"/>
                    </a:lnTo>
                    <a:lnTo>
                      <a:pt x="635" y="0"/>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35" name="Google Shape;1135;p71"/>
              <p:cNvSpPr/>
              <p:nvPr/>
            </p:nvSpPr>
            <p:spPr>
              <a:xfrm>
                <a:off x="5911851" y="2335213"/>
                <a:ext cx="1233488" cy="1270000"/>
              </a:xfrm>
              <a:custGeom>
                <a:rect b="b" l="l" r="r" t="t"/>
                <a:pathLst>
                  <a:path extrusionOk="0" h="800" w="777">
                    <a:moveTo>
                      <a:pt x="636" y="0"/>
                    </a:moveTo>
                    <a:lnTo>
                      <a:pt x="636" y="0"/>
                    </a:lnTo>
                    <a:lnTo>
                      <a:pt x="0" y="666"/>
                    </a:lnTo>
                    <a:lnTo>
                      <a:pt x="141" y="800"/>
                    </a:lnTo>
                    <a:lnTo>
                      <a:pt x="777" y="134"/>
                    </a:lnTo>
                    <a:lnTo>
                      <a:pt x="636" y="0"/>
                    </a:lnTo>
                    <a:close/>
                  </a:path>
                </a:pathLst>
              </a:custGeom>
              <a:solidFill>
                <a:srgbClr val="51203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36" name="Google Shape;1136;p71"/>
              <p:cNvSpPr/>
              <p:nvPr/>
            </p:nvSpPr>
            <p:spPr>
              <a:xfrm>
                <a:off x="5911851" y="2335213"/>
                <a:ext cx="1233488" cy="1270000"/>
              </a:xfrm>
              <a:custGeom>
                <a:rect b="b" l="l" r="r" t="t"/>
                <a:pathLst>
                  <a:path extrusionOk="0" h="800" w="777">
                    <a:moveTo>
                      <a:pt x="636" y="0"/>
                    </a:moveTo>
                    <a:lnTo>
                      <a:pt x="636" y="0"/>
                    </a:lnTo>
                    <a:lnTo>
                      <a:pt x="0" y="666"/>
                    </a:lnTo>
                    <a:lnTo>
                      <a:pt x="141" y="800"/>
                    </a:lnTo>
                    <a:lnTo>
                      <a:pt x="777" y="134"/>
                    </a:lnTo>
                    <a:lnTo>
                      <a:pt x="636" y="0"/>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37" name="Google Shape;1137;p71"/>
              <p:cNvSpPr/>
              <p:nvPr/>
            </p:nvSpPr>
            <p:spPr>
              <a:xfrm>
                <a:off x="6921501" y="1279525"/>
                <a:ext cx="1308100" cy="1268413"/>
              </a:xfrm>
              <a:custGeom>
                <a:rect b="b" l="l" r="r" t="t"/>
                <a:pathLst>
                  <a:path extrusionOk="0" h="799" w="824">
                    <a:moveTo>
                      <a:pt x="634" y="0"/>
                    </a:moveTo>
                    <a:lnTo>
                      <a:pt x="634" y="0"/>
                    </a:lnTo>
                    <a:lnTo>
                      <a:pt x="0" y="665"/>
                    </a:lnTo>
                    <a:lnTo>
                      <a:pt x="141" y="799"/>
                    </a:lnTo>
                    <a:lnTo>
                      <a:pt x="824" y="83"/>
                    </a:lnTo>
                    <a:lnTo>
                      <a:pt x="634" y="0"/>
                    </a:lnTo>
                    <a:close/>
                  </a:path>
                </a:pathLst>
              </a:custGeom>
              <a:solidFill>
                <a:srgbClr val="6C8D2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38" name="Google Shape;1138;p71"/>
              <p:cNvSpPr/>
              <p:nvPr/>
            </p:nvSpPr>
            <p:spPr>
              <a:xfrm>
                <a:off x="6921501" y="1279525"/>
                <a:ext cx="1308100" cy="1268413"/>
              </a:xfrm>
              <a:custGeom>
                <a:rect b="b" l="l" r="r" t="t"/>
                <a:pathLst>
                  <a:path extrusionOk="0" h="799" w="824">
                    <a:moveTo>
                      <a:pt x="634" y="0"/>
                    </a:moveTo>
                    <a:lnTo>
                      <a:pt x="634" y="0"/>
                    </a:lnTo>
                    <a:lnTo>
                      <a:pt x="0" y="665"/>
                    </a:lnTo>
                    <a:lnTo>
                      <a:pt x="141" y="799"/>
                    </a:lnTo>
                    <a:lnTo>
                      <a:pt x="824" y="83"/>
                    </a:lnTo>
                    <a:lnTo>
                      <a:pt x="634" y="0"/>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39" name="Google Shape;1139;p71"/>
              <p:cNvSpPr/>
              <p:nvPr/>
            </p:nvSpPr>
            <p:spPr>
              <a:xfrm rot="-2789196">
                <a:off x="2967610" y="5986058"/>
                <a:ext cx="298085" cy="231844"/>
              </a:xfrm>
              <a:custGeom>
                <a:rect b="b" l="l" r="r" t="t"/>
                <a:pathLst>
                  <a:path extrusionOk="0" h="88" w="114">
                    <a:moveTo>
                      <a:pt x="114" y="49"/>
                    </a:moveTo>
                    <a:cubicBezTo>
                      <a:pt x="114" y="32"/>
                      <a:pt x="111" y="15"/>
                      <a:pt x="107" y="0"/>
                    </a:cubicBezTo>
                    <a:cubicBezTo>
                      <a:pt x="0" y="44"/>
                      <a:pt x="0" y="44"/>
                      <a:pt x="0" y="44"/>
                    </a:cubicBezTo>
                    <a:cubicBezTo>
                      <a:pt x="109" y="88"/>
                      <a:pt x="109" y="88"/>
                      <a:pt x="109" y="88"/>
                    </a:cubicBezTo>
                    <a:cubicBezTo>
                      <a:pt x="112" y="76"/>
                      <a:pt x="114" y="63"/>
                      <a:pt x="114" y="49"/>
                    </a:cubicBezTo>
                    <a:close/>
                  </a:path>
                </a:pathLst>
              </a:custGeom>
              <a:solidFill>
                <a:srgbClr val="44546A"/>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1140" name="Google Shape;1140;p71"/>
            <p:cNvSpPr/>
            <p:nvPr/>
          </p:nvSpPr>
          <p:spPr>
            <a:xfrm>
              <a:off x="1431678" y="1242869"/>
              <a:ext cx="823913" cy="823913"/>
            </a:xfrm>
            <a:prstGeom prst="ellipse">
              <a:avLst/>
            </a:prstGeom>
            <a:solidFill>
              <a:srgbClr val="90BC33"/>
            </a:solidFill>
            <a:ln cap="flat" cmpd="sng" w="57150">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41" name="Google Shape;1141;p71"/>
            <p:cNvSpPr/>
            <p:nvPr/>
          </p:nvSpPr>
          <p:spPr>
            <a:xfrm>
              <a:off x="1334697" y="2778299"/>
              <a:ext cx="823913" cy="823913"/>
            </a:xfrm>
            <a:prstGeom prst="ellipse">
              <a:avLst/>
            </a:prstGeom>
            <a:solidFill>
              <a:srgbClr val="FA9C00"/>
            </a:solidFill>
            <a:ln cap="flat" cmpd="sng" w="57150">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42" name="Google Shape;1142;p71"/>
            <p:cNvSpPr/>
            <p:nvPr/>
          </p:nvSpPr>
          <p:spPr>
            <a:xfrm>
              <a:off x="9695001" y="3062322"/>
              <a:ext cx="823913" cy="823913"/>
            </a:xfrm>
            <a:prstGeom prst="ellipse">
              <a:avLst/>
            </a:prstGeom>
            <a:solidFill>
              <a:srgbClr val="6C2B43"/>
            </a:solidFill>
            <a:ln cap="flat" cmpd="sng" w="57150">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sp>
          <p:nvSpPr>
            <p:cNvPr id="1143" name="Google Shape;1143;p71"/>
            <p:cNvSpPr/>
            <p:nvPr/>
          </p:nvSpPr>
          <p:spPr>
            <a:xfrm>
              <a:off x="9380101" y="5042717"/>
              <a:ext cx="823913" cy="823913"/>
            </a:xfrm>
            <a:prstGeom prst="ellipse">
              <a:avLst/>
            </a:prstGeom>
            <a:solidFill>
              <a:srgbClr val="DF361F"/>
            </a:solidFill>
            <a:ln cap="flat" cmpd="sng" w="57150">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900">
                <a:solidFill>
                  <a:srgbClr val="000000"/>
                </a:solidFill>
                <a:latin typeface="Arial"/>
                <a:ea typeface="Arial"/>
                <a:cs typeface="Arial"/>
                <a:sym typeface="Arial"/>
              </a:endParaRPr>
            </a:p>
          </p:txBody>
        </p:sp>
      </p:grpSp>
      <p:sp>
        <p:nvSpPr>
          <p:cNvPr id="1144" name="Google Shape;1144;p71"/>
          <p:cNvSpPr/>
          <p:nvPr/>
        </p:nvSpPr>
        <p:spPr>
          <a:xfrm>
            <a:off x="1244608" y="1678905"/>
            <a:ext cx="7379037" cy="126188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1900">
                <a:solidFill>
                  <a:schemeClr val="dk1"/>
                </a:solidFill>
                <a:latin typeface="Times New Roman"/>
                <a:ea typeface="Times New Roman"/>
                <a:cs typeface="Times New Roman"/>
                <a:sym typeface="Times New Roman"/>
              </a:rPr>
              <a:t>Положення про організацію роботи з охорони праці та безпеки життєдіяльності учасників освітнього процесу в установах і закладах освіти (наказ МОН України 26 грудня 2017 року № 1669)</a:t>
            </a:r>
            <a:endParaRPr/>
          </a:p>
        </p:txBody>
      </p:sp>
      <p:sp>
        <p:nvSpPr>
          <p:cNvPr id="1145" name="Google Shape;1145;p71"/>
          <p:cNvSpPr/>
          <p:nvPr/>
        </p:nvSpPr>
        <p:spPr>
          <a:xfrm>
            <a:off x="95253" y="290518"/>
            <a:ext cx="11961283" cy="14465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4400">
                <a:solidFill>
                  <a:srgbClr val="3A5B6E"/>
                </a:solidFill>
                <a:latin typeface="Times New Roman"/>
                <a:ea typeface="Times New Roman"/>
                <a:cs typeface="Times New Roman"/>
                <a:sym typeface="Times New Roman"/>
              </a:rPr>
              <a:t>Проведення інструктажів з охорони праці та безпеки життєдіяльності</a:t>
            </a:r>
            <a:endParaRPr sz="4400">
              <a:solidFill>
                <a:schemeClr val="dk1"/>
              </a:solidFill>
              <a:latin typeface="Arial"/>
              <a:ea typeface="Arial"/>
              <a:cs typeface="Arial"/>
              <a:sym typeface="Arial"/>
            </a:endParaRPr>
          </a:p>
        </p:txBody>
      </p:sp>
      <p:sp>
        <p:nvSpPr>
          <p:cNvPr id="1146" name="Google Shape;1146;p71"/>
          <p:cNvSpPr txBox="1"/>
          <p:nvPr/>
        </p:nvSpPr>
        <p:spPr>
          <a:xfrm>
            <a:off x="438681" y="1542012"/>
            <a:ext cx="441147"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4000">
                <a:solidFill>
                  <a:schemeClr val="dk1"/>
                </a:solidFill>
                <a:latin typeface="Times New Roman"/>
                <a:ea typeface="Times New Roman"/>
                <a:cs typeface="Times New Roman"/>
                <a:sym typeface="Times New Roman"/>
              </a:rPr>
              <a:t>1</a:t>
            </a:r>
            <a:endParaRPr b="1" sz="4000">
              <a:solidFill>
                <a:schemeClr val="dk1"/>
              </a:solidFill>
              <a:latin typeface="Times New Roman"/>
              <a:ea typeface="Times New Roman"/>
              <a:cs typeface="Times New Roman"/>
              <a:sym typeface="Times New Roman"/>
            </a:endParaRPr>
          </a:p>
        </p:txBody>
      </p:sp>
      <p:sp>
        <p:nvSpPr>
          <p:cNvPr id="1147" name="Google Shape;1147;p71"/>
          <p:cNvSpPr/>
          <p:nvPr/>
        </p:nvSpPr>
        <p:spPr>
          <a:xfrm>
            <a:off x="6415147" y="3137946"/>
            <a:ext cx="4802056" cy="155427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1900">
                <a:solidFill>
                  <a:schemeClr val="lt1"/>
                </a:solidFill>
                <a:latin typeface="Times New Roman"/>
                <a:ea typeface="Times New Roman"/>
                <a:cs typeface="Times New Roman"/>
                <a:sym typeface="Times New Roman"/>
              </a:rPr>
              <a:t>Організація навчання і перевірки знань, проведення інструктажів з питань охорони праці, безпеки життєдіяльності в загальноосвітніх навчальних закладах (лист МОН від 16.06.2014р. №1/9-319)</a:t>
            </a:r>
            <a:endParaRPr/>
          </a:p>
        </p:txBody>
      </p:sp>
      <p:sp>
        <p:nvSpPr>
          <p:cNvPr id="1148" name="Google Shape;1148;p71"/>
          <p:cNvSpPr txBox="1"/>
          <p:nvPr/>
        </p:nvSpPr>
        <p:spPr>
          <a:xfrm>
            <a:off x="11424529" y="3320894"/>
            <a:ext cx="441147"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4000">
                <a:solidFill>
                  <a:schemeClr val="lt1"/>
                </a:solidFill>
                <a:latin typeface="Times New Roman"/>
                <a:ea typeface="Times New Roman"/>
                <a:cs typeface="Times New Roman"/>
                <a:sym typeface="Times New Roman"/>
              </a:rPr>
              <a:t>2</a:t>
            </a:r>
            <a:endParaRPr b="1" sz="4000">
              <a:solidFill>
                <a:schemeClr val="lt1"/>
              </a:solidFill>
              <a:latin typeface="Times New Roman"/>
              <a:ea typeface="Times New Roman"/>
              <a:cs typeface="Times New Roman"/>
              <a:sym typeface="Times New Roman"/>
            </a:endParaRPr>
          </a:p>
        </p:txBody>
      </p:sp>
      <p:sp>
        <p:nvSpPr>
          <p:cNvPr id="1149" name="Google Shape;1149;p71"/>
          <p:cNvSpPr txBox="1"/>
          <p:nvPr/>
        </p:nvSpPr>
        <p:spPr>
          <a:xfrm>
            <a:off x="326329" y="3077919"/>
            <a:ext cx="441147"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4000">
                <a:solidFill>
                  <a:schemeClr val="dk1"/>
                </a:solidFill>
                <a:latin typeface="Times New Roman"/>
                <a:ea typeface="Times New Roman"/>
                <a:cs typeface="Times New Roman"/>
                <a:sym typeface="Times New Roman"/>
              </a:rPr>
              <a:t>3</a:t>
            </a:r>
            <a:endParaRPr b="1" sz="4000">
              <a:solidFill>
                <a:schemeClr val="dk1"/>
              </a:solidFill>
              <a:latin typeface="Times New Roman"/>
              <a:ea typeface="Times New Roman"/>
              <a:cs typeface="Times New Roman"/>
              <a:sym typeface="Times New Roman"/>
            </a:endParaRPr>
          </a:p>
        </p:txBody>
      </p:sp>
      <p:sp>
        <p:nvSpPr>
          <p:cNvPr id="1150" name="Google Shape;1150;p71"/>
          <p:cNvSpPr txBox="1"/>
          <p:nvPr/>
        </p:nvSpPr>
        <p:spPr>
          <a:xfrm>
            <a:off x="11045937" y="5340566"/>
            <a:ext cx="441147" cy="707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ru-RU" sz="4000">
                <a:solidFill>
                  <a:schemeClr val="lt1"/>
                </a:solidFill>
                <a:latin typeface="Times New Roman"/>
                <a:ea typeface="Times New Roman"/>
                <a:cs typeface="Times New Roman"/>
                <a:sym typeface="Times New Roman"/>
              </a:rPr>
              <a:t>4</a:t>
            </a:r>
            <a:endParaRPr b="1" sz="4000">
              <a:solidFill>
                <a:schemeClr val="lt1"/>
              </a:solidFill>
              <a:latin typeface="Times New Roman"/>
              <a:ea typeface="Times New Roman"/>
              <a:cs typeface="Times New Roman"/>
              <a:sym typeface="Times New Roman"/>
            </a:endParaRPr>
          </a:p>
        </p:txBody>
      </p:sp>
      <p:sp>
        <p:nvSpPr>
          <p:cNvPr id="1151" name="Google Shape;1151;p71"/>
          <p:cNvSpPr/>
          <p:nvPr/>
        </p:nvSpPr>
        <p:spPr>
          <a:xfrm>
            <a:off x="689219" y="3603355"/>
            <a:ext cx="4942012" cy="155427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1900">
                <a:solidFill>
                  <a:schemeClr val="dk1"/>
                </a:solidFill>
                <a:latin typeface="Times New Roman"/>
                <a:ea typeface="Times New Roman"/>
                <a:cs typeface="Times New Roman"/>
                <a:sym typeface="Times New Roman"/>
              </a:rPr>
              <a:t>Про інструктивно-методичні матеріали «Безпечне проведення занять у кабінетах природничо-математичного напряму загальноосвітніх навчальних закладах» (лист МОН від 01.02.2012р.  № 1/9-72)</a:t>
            </a:r>
            <a:endParaRPr/>
          </a:p>
        </p:txBody>
      </p:sp>
      <p:sp>
        <p:nvSpPr>
          <p:cNvPr id="1152" name="Google Shape;1152;p71"/>
          <p:cNvSpPr/>
          <p:nvPr/>
        </p:nvSpPr>
        <p:spPr>
          <a:xfrm>
            <a:off x="4017252" y="5309787"/>
            <a:ext cx="6632069" cy="155427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1900">
                <a:solidFill>
                  <a:schemeClr val="lt1"/>
                </a:solidFill>
                <a:latin typeface="Times New Roman"/>
                <a:ea typeface="Times New Roman"/>
                <a:cs typeface="Times New Roman"/>
                <a:sym typeface="Times New Roman"/>
              </a:rPr>
              <a:t>Про використання Інструктивно-методичних матеріалів з питань розроблення інструкцій з безпеки проведення навчально-виховного процесу в кабінетах природничо-математичного напряму (лист МОН від 17.07.2013  № 1/9-498)</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6" name="Shape 1156"/>
        <p:cNvGrpSpPr/>
        <p:nvPr/>
      </p:nvGrpSpPr>
      <p:grpSpPr>
        <a:xfrm>
          <a:off x="0" y="0"/>
          <a:ext cx="0" cy="0"/>
          <a:chOff x="0" y="0"/>
          <a:chExt cx="0" cy="0"/>
        </a:xfrm>
      </p:grpSpPr>
      <p:graphicFrame>
        <p:nvGraphicFramePr>
          <p:cNvPr id="1157" name="Google Shape;1157;p73"/>
          <p:cNvGraphicFramePr/>
          <p:nvPr/>
        </p:nvGraphicFramePr>
        <p:xfrm>
          <a:off x="6" y="5"/>
          <a:ext cx="3000000" cy="3000000"/>
        </p:xfrm>
        <a:graphic>
          <a:graphicData uri="http://schemas.openxmlformats.org/drawingml/2006/table">
            <a:tbl>
              <a:tblPr bandRow="1" firstCol="1" firstRow="1">
                <a:noFill/>
                <a:tableStyleId>{267A53C7-472A-43FA-8DE8-D36578C105F3}</a:tableStyleId>
              </a:tblPr>
              <a:tblGrid>
                <a:gridCol w="1381150"/>
                <a:gridCol w="5585150"/>
                <a:gridCol w="2083825"/>
                <a:gridCol w="3141900"/>
              </a:tblGrid>
              <a:tr h="1028700">
                <a:tc>
                  <a:txBody>
                    <a:bodyPr/>
                    <a:lstStyle/>
                    <a:p>
                      <a:pPr indent="0" lvl="0" marL="0" marR="1270" rtl="0" algn="ctr">
                        <a:lnSpc>
                          <a:spcPct val="150000"/>
                        </a:lnSpc>
                        <a:spcBef>
                          <a:spcPts val="0"/>
                        </a:spcBef>
                        <a:spcAft>
                          <a:spcPts val="0"/>
                        </a:spcAft>
                        <a:buNone/>
                      </a:pPr>
                      <a:r>
                        <a:rPr lang="ru-RU" sz="1500">
                          <a:latin typeface="Times New Roman"/>
                          <a:ea typeface="Times New Roman"/>
                          <a:cs typeface="Times New Roman"/>
                          <a:sym typeface="Times New Roman"/>
                        </a:rPr>
                        <a:t>Вид інструктажу з БЖД</a:t>
                      </a:r>
                      <a:endParaRPr sz="1500">
                        <a:latin typeface="Times New Roman"/>
                        <a:ea typeface="Times New Roman"/>
                        <a:cs typeface="Times New Roman"/>
                        <a:sym typeface="Times New Roman"/>
                      </a:endParaRPr>
                    </a:p>
                  </a:txBody>
                  <a:tcPr marT="0" marB="0" marR="24300" marL="24300" anchor="ctr"/>
                </a:tc>
                <a:tc>
                  <a:txBody>
                    <a:bodyPr/>
                    <a:lstStyle/>
                    <a:p>
                      <a:pPr indent="0" lvl="0" marL="0" marR="0" rtl="0" algn="ctr">
                        <a:lnSpc>
                          <a:spcPct val="150000"/>
                        </a:lnSpc>
                        <a:spcBef>
                          <a:spcPts val="0"/>
                        </a:spcBef>
                        <a:spcAft>
                          <a:spcPts val="0"/>
                        </a:spcAft>
                        <a:buNone/>
                      </a:pPr>
                      <a:r>
                        <a:rPr lang="ru-RU" sz="1500">
                          <a:latin typeface="Times New Roman"/>
                          <a:ea typeface="Times New Roman"/>
                          <a:cs typeface="Times New Roman"/>
                          <a:sym typeface="Times New Roman"/>
                        </a:rPr>
                        <a:t>Коли проводиться</a:t>
                      </a:r>
                      <a:endParaRPr sz="1500">
                        <a:latin typeface="Times New Roman"/>
                        <a:ea typeface="Times New Roman"/>
                        <a:cs typeface="Times New Roman"/>
                        <a:sym typeface="Times New Roman"/>
                      </a:endParaRPr>
                    </a:p>
                  </a:txBody>
                  <a:tcPr marT="0" marB="0" marR="24300" marL="24300" anchor="ctr"/>
                </a:tc>
                <a:tc>
                  <a:txBody>
                    <a:bodyPr/>
                    <a:lstStyle/>
                    <a:p>
                      <a:pPr indent="0" lvl="0" marL="0" marR="58420" rtl="0" algn="ctr">
                        <a:lnSpc>
                          <a:spcPct val="150000"/>
                        </a:lnSpc>
                        <a:spcBef>
                          <a:spcPts val="0"/>
                        </a:spcBef>
                        <a:spcAft>
                          <a:spcPts val="0"/>
                        </a:spcAft>
                        <a:buNone/>
                      </a:pPr>
                      <a:r>
                        <a:rPr lang="ru-RU" sz="1500">
                          <a:latin typeface="Times New Roman"/>
                          <a:ea typeface="Times New Roman"/>
                          <a:cs typeface="Times New Roman"/>
                          <a:sym typeface="Times New Roman"/>
                        </a:rPr>
                        <a:t>Посада особи, яка проводить навчання, перевірку знань</a:t>
                      </a:r>
                      <a:endParaRPr sz="1500">
                        <a:latin typeface="Times New Roman"/>
                        <a:ea typeface="Times New Roman"/>
                        <a:cs typeface="Times New Roman"/>
                        <a:sym typeface="Times New Roman"/>
                      </a:endParaRPr>
                    </a:p>
                  </a:txBody>
                  <a:tcPr marT="0" marB="0" marR="24300" marL="24300" anchor="ctr"/>
                </a:tc>
                <a:tc>
                  <a:txBody>
                    <a:bodyPr/>
                    <a:lstStyle/>
                    <a:p>
                      <a:pPr indent="0" lvl="0" marL="0" marR="0" rtl="0" algn="ctr">
                        <a:lnSpc>
                          <a:spcPct val="150000"/>
                        </a:lnSpc>
                        <a:spcBef>
                          <a:spcPts val="0"/>
                        </a:spcBef>
                        <a:spcAft>
                          <a:spcPts val="0"/>
                        </a:spcAft>
                        <a:buNone/>
                      </a:pPr>
                      <a:r>
                        <a:rPr lang="ru-RU" sz="1500">
                          <a:latin typeface="Times New Roman"/>
                          <a:ea typeface="Times New Roman"/>
                          <a:cs typeface="Times New Roman"/>
                          <a:sym typeface="Times New Roman"/>
                        </a:rPr>
                        <a:t>Реєстрація (оформлення) інструктажу</a:t>
                      </a:r>
                      <a:endParaRPr sz="1500">
                        <a:latin typeface="Times New Roman"/>
                        <a:ea typeface="Times New Roman"/>
                        <a:cs typeface="Times New Roman"/>
                        <a:sym typeface="Times New Roman"/>
                      </a:endParaRPr>
                    </a:p>
                  </a:txBody>
                  <a:tcPr marT="0" marB="0" marR="24300" marL="24300" anchor="ctr"/>
                </a:tc>
              </a:tr>
              <a:tr h="707000">
                <a:tc>
                  <a:txBody>
                    <a:bodyPr/>
                    <a:lstStyle/>
                    <a:p>
                      <a:pPr indent="0" lvl="0" marL="0" marR="64770" rtl="0" algn="l">
                        <a:lnSpc>
                          <a:spcPct val="150000"/>
                        </a:lnSpc>
                        <a:spcBef>
                          <a:spcPts val="0"/>
                        </a:spcBef>
                        <a:spcAft>
                          <a:spcPts val="0"/>
                        </a:spcAft>
                        <a:buNone/>
                      </a:pPr>
                      <a:r>
                        <a:rPr lang="ru-RU" sz="1500">
                          <a:latin typeface="Times New Roman"/>
                          <a:ea typeface="Times New Roman"/>
                          <a:cs typeface="Times New Roman"/>
                          <a:sym typeface="Times New Roman"/>
                        </a:rPr>
                        <a:t>Вступний інструктаж</a:t>
                      </a:r>
                      <a:endParaRPr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На початку навчального року; при зарахуванні (оформленні) учня до навчального закладу</a:t>
                      </a:r>
                      <a:endParaRPr b="1"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Класні керівники</a:t>
                      </a:r>
                      <a:endParaRPr b="1"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На окремій сторінці журналу обліку навчальних занять</a:t>
                      </a:r>
                      <a:endParaRPr b="1" sz="1500">
                        <a:latin typeface="Times New Roman"/>
                        <a:ea typeface="Times New Roman"/>
                        <a:cs typeface="Times New Roman"/>
                        <a:sym typeface="Times New Roman"/>
                      </a:endParaRPr>
                    </a:p>
                  </a:txBody>
                  <a:tcPr marT="0" marB="0" marR="24300" marL="24300"/>
                </a:tc>
              </a:tr>
              <a:tr h="1028700">
                <a:tc rowSpan="2">
                  <a:txBody>
                    <a:bodyPr/>
                    <a:lstStyle/>
                    <a:p>
                      <a:pPr indent="0" lvl="0" marL="0" marR="64770" rtl="0" algn="l">
                        <a:lnSpc>
                          <a:spcPct val="150000"/>
                        </a:lnSpc>
                        <a:spcBef>
                          <a:spcPts val="0"/>
                        </a:spcBef>
                        <a:spcAft>
                          <a:spcPts val="0"/>
                        </a:spcAft>
                        <a:buNone/>
                      </a:pPr>
                      <a:r>
                        <a:rPr lang="ru-RU" sz="1500">
                          <a:latin typeface="Times New Roman"/>
                          <a:ea typeface="Times New Roman"/>
                          <a:cs typeface="Times New Roman"/>
                          <a:sym typeface="Times New Roman"/>
                        </a:rPr>
                        <a:t>Первинний інструктаж </a:t>
                      </a:r>
                      <a:endParaRPr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На початку навчального року перед початком занять у кожному кабінеті, лабораторії, спортзалі тощо; перед початком канікул;</a:t>
                      </a:r>
                      <a:endParaRPr b="1"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Учителі-предметники, </a:t>
                      </a:r>
                      <a:endParaRPr b="1" sz="1500">
                        <a:latin typeface="Times New Roman"/>
                        <a:ea typeface="Times New Roman"/>
                        <a:cs typeface="Times New Roman"/>
                        <a:sym typeface="Times New Roman"/>
                      </a:endParaRPr>
                    </a:p>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класні керівники, </a:t>
                      </a:r>
                      <a:endParaRPr b="1"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Журнал реєстрації інструктажів з БЖД</a:t>
                      </a:r>
                      <a:endParaRPr b="1" sz="1500">
                        <a:latin typeface="Times New Roman"/>
                        <a:ea typeface="Times New Roman"/>
                        <a:cs typeface="Times New Roman"/>
                        <a:sym typeface="Times New Roman"/>
                      </a:endParaRPr>
                    </a:p>
                  </a:txBody>
                  <a:tcPr marT="0" marB="0" marR="24300" marL="24300"/>
                </a:tc>
              </a:tr>
              <a:tr h="1371600">
                <a:tc vMerge="1"/>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перед виконанням кожного завдання, пов’язаного з використанням різних матеріалів, інструментів, приладів, на початку уроку, заняття, лабораторної, практичної роботи тощо</a:t>
                      </a:r>
                      <a:endParaRPr b="1"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Учителі-предметники, </a:t>
                      </a:r>
                      <a:endParaRPr b="1" sz="1500">
                        <a:latin typeface="Times New Roman"/>
                        <a:ea typeface="Times New Roman"/>
                        <a:cs typeface="Times New Roman"/>
                        <a:sym typeface="Times New Roman"/>
                      </a:endParaRPr>
                    </a:p>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керівники гуртків</a:t>
                      </a:r>
                      <a:endParaRPr b="1"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Журнал обліку навчальних занять на сторінці навчального предмета в розділі про запис змісту уроку, заняття</a:t>
                      </a:r>
                      <a:endParaRPr b="1" sz="1500">
                        <a:latin typeface="Times New Roman"/>
                        <a:ea typeface="Times New Roman"/>
                        <a:cs typeface="Times New Roman"/>
                        <a:sym typeface="Times New Roman"/>
                      </a:endParaRPr>
                    </a:p>
                  </a:txBody>
                  <a:tcPr marT="0" marB="0" marR="24300" marL="24300"/>
                </a:tc>
              </a:tr>
              <a:tr h="1714500">
                <a:tc>
                  <a:txBody>
                    <a:bodyPr/>
                    <a:lstStyle/>
                    <a:p>
                      <a:pPr indent="0" lvl="0" marL="0" marR="0" rtl="0" algn="l">
                        <a:lnSpc>
                          <a:spcPct val="150000"/>
                        </a:lnSpc>
                        <a:spcBef>
                          <a:spcPts val="0"/>
                        </a:spcBef>
                        <a:spcAft>
                          <a:spcPts val="0"/>
                        </a:spcAft>
                        <a:buNone/>
                      </a:pPr>
                      <a:r>
                        <a:rPr lang="ru-RU" sz="1500">
                          <a:latin typeface="Times New Roman"/>
                          <a:ea typeface="Times New Roman"/>
                          <a:cs typeface="Times New Roman"/>
                          <a:sym typeface="Times New Roman"/>
                        </a:rPr>
                        <a:t>Позаплановий інструктаж</a:t>
                      </a:r>
                      <a:endParaRPr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У разі порушення вимог нормативно-правових актів, що може призвести чи призвело до травм, аварій, пожеж тощо; при зміні умов виконання навчальних завдань (лабораторних, практичних  робіт тощо); у разі скоєння нещасних випадків за межами ЗНЗ</a:t>
                      </a:r>
                      <a:endParaRPr b="1"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Учителі- предметники, класні керівники, керівники гуртків</a:t>
                      </a:r>
                      <a:endParaRPr b="1"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Журнал реєстрації інструктажів з БЖД</a:t>
                      </a:r>
                      <a:endParaRPr b="1" sz="1500">
                        <a:latin typeface="Times New Roman"/>
                        <a:ea typeface="Times New Roman"/>
                        <a:cs typeface="Times New Roman"/>
                        <a:sym typeface="Times New Roman"/>
                      </a:endParaRPr>
                    </a:p>
                  </a:txBody>
                  <a:tcPr marT="0" marB="0" marR="24300" marL="24300"/>
                </a:tc>
              </a:tr>
              <a:tr h="1783450">
                <a:tc>
                  <a:txBody>
                    <a:bodyPr/>
                    <a:lstStyle/>
                    <a:p>
                      <a:pPr indent="0" lvl="0" marL="0" marR="64770" rtl="0" algn="l">
                        <a:lnSpc>
                          <a:spcPct val="150000"/>
                        </a:lnSpc>
                        <a:spcBef>
                          <a:spcPts val="0"/>
                        </a:spcBef>
                        <a:spcAft>
                          <a:spcPts val="0"/>
                        </a:spcAft>
                        <a:buNone/>
                      </a:pPr>
                      <a:r>
                        <a:rPr lang="ru-RU" sz="1500">
                          <a:latin typeface="Times New Roman"/>
                          <a:ea typeface="Times New Roman"/>
                          <a:cs typeface="Times New Roman"/>
                          <a:sym typeface="Times New Roman"/>
                        </a:rPr>
                        <a:t>Цільовий інструктаж</a:t>
                      </a:r>
                      <a:endParaRPr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При організації позанавчальних заходів (олімпіади, турніри з предметів, екскурсії, туристичні походи, спортивні змагання тощо), під час проведення громадських, позанавчальних робіт (прибирання територій, приміщень, науково-дослідна робота на навчально-дослідній ділянці тощо)</a:t>
                      </a:r>
                      <a:endParaRPr b="1"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Учителі- предметники, класні керівники, керівники гуртків</a:t>
                      </a:r>
                      <a:endParaRPr b="1" sz="1500">
                        <a:latin typeface="Times New Roman"/>
                        <a:ea typeface="Times New Roman"/>
                        <a:cs typeface="Times New Roman"/>
                        <a:sym typeface="Times New Roman"/>
                      </a:endParaRPr>
                    </a:p>
                  </a:txBody>
                  <a:tcPr marT="0" marB="0" marR="24300" marL="24300"/>
                </a:tc>
                <a:tc>
                  <a:txBody>
                    <a:bodyPr/>
                    <a:lstStyle/>
                    <a:p>
                      <a:pPr indent="0" lvl="0" marL="0" marR="64770" rtl="0" algn="l">
                        <a:lnSpc>
                          <a:spcPct val="150000"/>
                        </a:lnSpc>
                        <a:spcBef>
                          <a:spcPts val="0"/>
                        </a:spcBef>
                        <a:spcAft>
                          <a:spcPts val="0"/>
                        </a:spcAft>
                        <a:buNone/>
                      </a:pPr>
                      <a:r>
                        <a:rPr b="1" lang="ru-RU" sz="1500">
                          <a:latin typeface="Times New Roman"/>
                          <a:ea typeface="Times New Roman"/>
                          <a:cs typeface="Times New Roman"/>
                          <a:sym typeface="Times New Roman"/>
                        </a:rPr>
                        <a:t>Журнал реєстрації інструктажів з БЖД</a:t>
                      </a:r>
                      <a:endParaRPr b="1" sz="1500">
                        <a:latin typeface="Times New Roman"/>
                        <a:ea typeface="Times New Roman"/>
                        <a:cs typeface="Times New Roman"/>
                        <a:sym typeface="Times New Roman"/>
                      </a:endParaRPr>
                    </a:p>
                  </a:txBody>
                  <a:tcPr marT="0" marB="0" marR="24300" marL="24300"/>
                </a:tc>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74"/>
          <p:cNvSpPr/>
          <p:nvPr/>
        </p:nvSpPr>
        <p:spPr>
          <a:xfrm>
            <a:off x="54270" y="424805"/>
            <a:ext cx="12036798" cy="10772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ru-RU" sz="1900">
                <a:solidFill>
                  <a:schemeClr val="dk1"/>
                </a:solidFill>
                <a:latin typeface="Arial"/>
                <a:ea typeface="Arial"/>
                <a:cs typeface="Arial"/>
                <a:sym typeface="Arial"/>
              </a:rPr>
              <a:t>	</a:t>
            </a:r>
            <a:r>
              <a:rPr lang="ru-RU" sz="1900">
                <a:solidFill>
                  <a:schemeClr val="dk1"/>
                </a:solidFill>
                <a:latin typeface="Times New Roman"/>
                <a:ea typeface="Times New Roman"/>
                <a:cs typeface="Times New Roman"/>
                <a:sym typeface="Times New Roman"/>
              </a:rPr>
              <a:t>	</a:t>
            </a:r>
            <a:r>
              <a:rPr b="1" lang="ru-RU" sz="3200">
                <a:solidFill>
                  <a:srgbClr val="7030A0"/>
                </a:solidFill>
                <a:latin typeface="Times New Roman"/>
                <a:ea typeface="Times New Roman"/>
                <a:cs typeface="Times New Roman"/>
                <a:sym typeface="Times New Roman"/>
              </a:rPr>
              <a:t>Учні, які інструктуються, розписуються в журналі, починаючи з 9 класу.</a:t>
            </a:r>
            <a:endParaRPr/>
          </a:p>
        </p:txBody>
      </p:sp>
      <p:graphicFrame>
        <p:nvGraphicFramePr>
          <p:cNvPr id="1163" name="Google Shape;1163;p74"/>
          <p:cNvGraphicFramePr/>
          <p:nvPr/>
        </p:nvGraphicFramePr>
        <p:xfrm>
          <a:off x="216017" y="4511841"/>
          <a:ext cx="3000000" cy="3000000"/>
        </p:xfrm>
        <a:graphic>
          <a:graphicData uri="http://schemas.openxmlformats.org/drawingml/2006/table">
            <a:tbl>
              <a:tblPr>
                <a:noFill/>
                <a:tableStyleId>{4791CF36-B74E-480E-9A13-41C194B38FE5}</a:tableStyleId>
              </a:tblPr>
              <a:tblGrid>
                <a:gridCol w="910375"/>
                <a:gridCol w="1657650"/>
                <a:gridCol w="6603725"/>
                <a:gridCol w="2541575"/>
              </a:tblGrid>
              <a:tr h="380875">
                <a:tc>
                  <a:txBody>
                    <a:bodyPr/>
                    <a:lstStyle/>
                    <a:p>
                      <a:pPr indent="0" lvl="0" marL="0" marR="0" rtl="0" algn="just">
                        <a:lnSpc>
                          <a:spcPct val="115000"/>
                        </a:lnSpc>
                        <a:spcBef>
                          <a:spcPts val="0"/>
                        </a:spcBef>
                        <a:spcAft>
                          <a:spcPts val="0"/>
                        </a:spcAft>
                        <a:buNone/>
                      </a:pPr>
                      <a:r>
                        <a:rPr lang="ru-RU" sz="1500">
                          <a:latin typeface="Times New Roman"/>
                          <a:ea typeface="Times New Roman"/>
                          <a:cs typeface="Times New Roman"/>
                          <a:sym typeface="Times New Roman"/>
                        </a:rPr>
                        <a:t>№ п/п</a:t>
                      </a:r>
                      <a:endParaRPr sz="1500">
                        <a:latin typeface="Calibri"/>
                        <a:ea typeface="Calibri"/>
                        <a:cs typeface="Calibri"/>
                        <a:sym typeface="Calibri"/>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15000"/>
                        </a:lnSpc>
                        <a:spcBef>
                          <a:spcPts val="0"/>
                        </a:spcBef>
                        <a:spcAft>
                          <a:spcPts val="0"/>
                        </a:spcAft>
                        <a:buNone/>
                      </a:pPr>
                      <a:r>
                        <a:rPr lang="ru-RU" sz="1900">
                          <a:latin typeface="Times New Roman"/>
                          <a:ea typeface="Times New Roman"/>
                          <a:cs typeface="Times New Roman"/>
                          <a:sym typeface="Times New Roman"/>
                        </a:rPr>
                        <a:t>Дата</a:t>
                      </a:r>
                      <a:endParaRPr sz="1900">
                        <a:latin typeface="Calibri"/>
                        <a:ea typeface="Calibri"/>
                        <a:cs typeface="Calibri"/>
                        <a:sym typeface="Calibri"/>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15000"/>
                        </a:lnSpc>
                        <a:spcBef>
                          <a:spcPts val="0"/>
                        </a:spcBef>
                        <a:spcAft>
                          <a:spcPts val="0"/>
                        </a:spcAft>
                        <a:buNone/>
                      </a:pPr>
                      <a:r>
                        <a:rPr lang="ru-RU" sz="1900">
                          <a:latin typeface="Times New Roman"/>
                          <a:ea typeface="Times New Roman"/>
                          <a:cs typeface="Times New Roman"/>
                          <a:sym typeface="Times New Roman"/>
                        </a:rPr>
                        <a:t>Зміст уроку</a:t>
                      </a:r>
                      <a:endParaRPr sz="1900">
                        <a:latin typeface="Calibri"/>
                        <a:ea typeface="Calibri"/>
                        <a:cs typeface="Calibri"/>
                        <a:sym typeface="Calibri"/>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15000"/>
                        </a:lnSpc>
                        <a:spcBef>
                          <a:spcPts val="0"/>
                        </a:spcBef>
                        <a:spcAft>
                          <a:spcPts val="0"/>
                        </a:spcAft>
                        <a:buNone/>
                      </a:pPr>
                      <a:r>
                        <a:rPr lang="ru-RU" sz="1900">
                          <a:latin typeface="Times New Roman"/>
                          <a:ea typeface="Times New Roman"/>
                          <a:cs typeface="Times New Roman"/>
                          <a:sym typeface="Times New Roman"/>
                        </a:rPr>
                        <a:t>Д/З</a:t>
                      </a:r>
                      <a:endParaRPr sz="1900">
                        <a:latin typeface="Calibri"/>
                        <a:ea typeface="Calibri"/>
                        <a:cs typeface="Calibri"/>
                        <a:sym typeface="Calibri"/>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695200">
                <a:tc>
                  <a:txBody>
                    <a:bodyPr/>
                    <a:lstStyle/>
                    <a:p>
                      <a:pPr indent="0" lvl="0" marL="0" marR="0" rtl="0" algn="just">
                        <a:lnSpc>
                          <a:spcPct val="115000"/>
                        </a:lnSpc>
                        <a:spcBef>
                          <a:spcPts val="0"/>
                        </a:spcBef>
                        <a:spcAft>
                          <a:spcPts val="0"/>
                        </a:spcAft>
                        <a:buNone/>
                      </a:pPr>
                      <a:r>
                        <a:rPr lang="ru-RU" sz="2000">
                          <a:latin typeface="Times New Roman"/>
                          <a:ea typeface="Times New Roman"/>
                          <a:cs typeface="Times New Roman"/>
                          <a:sym typeface="Times New Roman"/>
                        </a:rPr>
                        <a:t>1</a:t>
                      </a:r>
                      <a:endParaRPr sz="2000">
                        <a:latin typeface="Times New Roman"/>
                        <a:ea typeface="Times New Roman"/>
                        <a:cs typeface="Times New Roman"/>
                        <a:sym typeface="Times New Roman"/>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15000"/>
                        </a:lnSpc>
                        <a:spcBef>
                          <a:spcPts val="0"/>
                        </a:spcBef>
                        <a:spcAft>
                          <a:spcPts val="0"/>
                        </a:spcAft>
                        <a:buNone/>
                      </a:pPr>
                      <a:r>
                        <a:rPr lang="ru-RU" sz="2000">
                          <a:latin typeface="Times New Roman"/>
                          <a:ea typeface="Times New Roman"/>
                          <a:cs typeface="Times New Roman"/>
                          <a:sym typeface="Times New Roman"/>
                        </a:rPr>
                        <a:t>05/10</a:t>
                      </a:r>
                      <a:endParaRPr sz="2000">
                        <a:latin typeface="Times New Roman"/>
                        <a:ea typeface="Times New Roman"/>
                        <a:cs typeface="Times New Roman"/>
                        <a:sym typeface="Times New Roman"/>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i="0" lang="ru-RU" sz="2000">
                          <a:solidFill>
                            <a:schemeClr val="dk1"/>
                          </a:solidFill>
                          <a:latin typeface="Times New Roman"/>
                          <a:ea typeface="Times New Roman"/>
                          <a:cs typeface="Times New Roman"/>
                          <a:sym typeface="Times New Roman"/>
                        </a:rPr>
                        <a:t>Ферум. Залізо, його  фізичні властивості. </a:t>
                      </a:r>
                      <a:r>
                        <a:rPr i="0" lang="ru-RU" sz="2000">
                          <a:solidFill>
                            <a:schemeClr val="dk1"/>
                          </a:solidFill>
                          <a:latin typeface="Times New Roman"/>
                          <a:ea typeface="Times New Roman"/>
                          <a:cs typeface="Times New Roman"/>
                          <a:sym typeface="Times New Roman"/>
                        </a:rPr>
                        <a:t> Проведено і</a:t>
                      </a:r>
                      <a:r>
                        <a:rPr i="0" lang="ru-RU" sz="2000">
                          <a:solidFill>
                            <a:schemeClr val="dk1"/>
                          </a:solidFill>
                          <a:latin typeface="Times New Roman"/>
                          <a:ea typeface="Times New Roman"/>
                          <a:cs typeface="Times New Roman"/>
                          <a:sym typeface="Times New Roman"/>
                        </a:rPr>
                        <a:t>нструктаж з  БЖД. Лабораторний дослід №4</a:t>
                      </a:r>
                      <a:endParaRPr i="0" sz="2000">
                        <a:latin typeface="Times New Roman"/>
                        <a:ea typeface="Times New Roman"/>
                        <a:cs typeface="Times New Roman"/>
                        <a:sym typeface="Times New Roman"/>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15000"/>
                        </a:lnSpc>
                        <a:spcBef>
                          <a:spcPts val="0"/>
                        </a:spcBef>
                        <a:spcAft>
                          <a:spcPts val="0"/>
                        </a:spcAft>
                        <a:buNone/>
                      </a:pPr>
                      <a:r>
                        <a:rPr lang="ru-RU" sz="2000">
                          <a:latin typeface="Times New Roman"/>
                          <a:ea typeface="Times New Roman"/>
                          <a:cs typeface="Times New Roman"/>
                          <a:sym typeface="Times New Roman"/>
                        </a:rPr>
                        <a:t>Повторити…</a:t>
                      </a:r>
                      <a:endParaRPr sz="2000">
                        <a:latin typeface="Times New Roman"/>
                        <a:ea typeface="Times New Roman"/>
                        <a:cs typeface="Times New Roman"/>
                        <a:sym typeface="Times New Roman"/>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048800">
                <a:tc>
                  <a:txBody>
                    <a:bodyPr/>
                    <a:lstStyle/>
                    <a:p>
                      <a:pPr indent="0" lvl="0" marL="0" marR="0" rtl="0" algn="just">
                        <a:lnSpc>
                          <a:spcPct val="115000"/>
                        </a:lnSpc>
                        <a:spcBef>
                          <a:spcPts val="0"/>
                        </a:spcBef>
                        <a:spcAft>
                          <a:spcPts val="0"/>
                        </a:spcAft>
                        <a:buNone/>
                      </a:pPr>
                      <a:r>
                        <a:rPr lang="ru-RU" sz="2000">
                          <a:latin typeface="Times New Roman"/>
                          <a:ea typeface="Times New Roman"/>
                          <a:cs typeface="Times New Roman"/>
                          <a:sym typeface="Times New Roman"/>
                        </a:rPr>
                        <a:t>2</a:t>
                      </a:r>
                      <a:endParaRPr sz="2000">
                        <a:latin typeface="Times New Roman"/>
                        <a:ea typeface="Times New Roman"/>
                        <a:cs typeface="Times New Roman"/>
                        <a:sym typeface="Times New Roman"/>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15000"/>
                        </a:lnSpc>
                        <a:spcBef>
                          <a:spcPts val="0"/>
                        </a:spcBef>
                        <a:spcAft>
                          <a:spcPts val="0"/>
                        </a:spcAft>
                        <a:buNone/>
                      </a:pPr>
                      <a:r>
                        <a:rPr lang="ru-RU" sz="2000">
                          <a:latin typeface="Times New Roman"/>
                          <a:ea typeface="Times New Roman"/>
                          <a:cs typeface="Times New Roman"/>
                          <a:sym typeface="Times New Roman"/>
                        </a:rPr>
                        <a:t>11/10</a:t>
                      </a:r>
                      <a:endParaRPr sz="2000">
                        <a:latin typeface="Times New Roman"/>
                        <a:ea typeface="Times New Roman"/>
                        <a:cs typeface="Times New Roman"/>
                        <a:sym typeface="Times New Roman"/>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i="0" lang="ru-RU" sz="2000">
                          <a:solidFill>
                            <a:schemeClr val="dk1"/>
                          </a:solidFill>
                          <a:latin typeface="Times New Roman"/>
                          <a:ea typeface="Times New Roman"/>
                          <a:cs typeface="Times New Roman"/>
                          <a:sym typeface="Times New Roman"/>
                        </a:rPr>
                        <a:t>Практична робота №1 «Приготування розчину солі з певною масовою часткою розчиненої речовини. Проведено інструктаж з БЖД».</a:t>
                      </a:r>
                      <a:r>
                        <a:rPr i="0" lang="ru-RU" sz="2000">
                          <a:solidFill>
                            <a:schemeClr val="dk1"/>
                          </a:solidFill>
                          <a:latin typeface="Times New Roman"/>
                          <a:ea typeface="Times New Roman"/>
                          <a:cs typeface="Times New Roman"/>
                          <a:sym typeface="Times New Roman"/>
                        </a:rPr>
                        <a:t> </a:t>
                      </a:r>
                      <a:endParaRPr i="0" sz="2000">
                        <a:solidFill>
                          <a:schemeClr val="dk1"/>
                        </a:solidFill>
                        <a:latin typeface="Times New Roman"/>
                        <a:ea typeface="Times New Roman"/>
                        <a:cs typeface="Times New Roman"/>
                        <a:sym typeface="Times New Roman"/>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15000"/>
                        </a:lnSpc>
                        <a:spcBef>
                          <a:spcPts val="0"/>
                        </a:spcBef>
                        <a:spcAft>
                          <a:spcPts val="0"/>
                        </a:spcAft>
                        <a:buNone/>
                      </a:pPr>
                      <a:r>
                        <a:rPr lang="ru-RU" sz="2000">
                          <a:latin typeface="Times New Roman"/>
                          <a:ea typeface="Times New Roman"/>
                          <a:cs typeface="Times New Roman"/>
                          <a:sym typeface="Times New Roman"/>
                        </a:rPr>
                        <a:t>Виконати…</a:t>
                      </a:r>
                      <a:endParaRPr sz="2000">
                        <a:latin typeface="Times New Roman"/>
                        <a:ea typeface="Times New Roman"/>
                        <a:cs typeface="Times New Roman"/>
                        <a:sym typeface="Times New Roman"/>
                      </a:endParaRPr>
                    </a:p>
                  </a:txBody>
                  <a:tcPr marT="0" marB="0" marR="79900" marL="799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1164" name="Google Shape;1164;p74"/>
          <p:cNvSpPr/>
          <p:nvPr/>
        </p:nvSpPr>
        <p:spPr>
          <a:xfrm>
            <a:off x="54264" y="1729755"/>
            <a:ext cx="12192000" cy="267765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rgbClr val="269999"/>
                </a:solidFill>
                <a:latin typeface="Times New Roman"/>
                <a:ea typeface="Times New Roman"/>
                <a:cs typeface="Times New Roman"/>
                <a:sym typeface="Times New Roman"/>
              </a:rPr>
              <a:t>Інструкція з безпеки для учнів під час роботи в кабінеті (лабораторії) хімії </a:t>
            </a:r>
            <a:endParaRPr/>
          </a:p>
          <a:p>
            <a:pPr indent="0" lvl="0" marL="0" marR="0" rtl="0" algn="ctr">
              <a:spcBef>
                <a:spcPts val="0"/>
              </a:spcBef>
              <a:spcAft>
                <a:spcPts val="0"/>
              </a:spcAft>
              <a:buNone/>
            </a:pPr>
            <a:r>
              <a:rPr b="1" lang="ru-RU" sz="2400">
                <a:solidFill>
                  <a:srgbClr val="269999"/>
                </a:solidFill>
                <a:latin typeface="Times New Roman"/>
                <a:ea typeface="Times New Roman"/>
                <a:cs typeface="Times New Roman"/>
                <a:sym typeface="Times New Roman"/>
              </a:rPr>
              <a:t>(розроблена в ЗЗСО та затверджена директором)</a:t>
            </a:r>
            <a:endParaRPr/>
          </a:p>
          <a:p>
            <a:pPr indent="0" lvl="0" marL="0" marR="0" rtl="0" algn="l">
              <a:spcBef>
                <a:spcPts val="0"/>
              </a:spcBef>
              <a:spcAft>
                <a:spcPts val="0"/>
              </a:spcAft>
              <a:buNone/>
            </a:pPr>
            <a:r>
              <a:rPr b="1" lang="ru-RU" sz="2400">
                <a:solidFill>
                  <a:srgbClr val="3A5B6E"/>
                </a:solidFill>
                <a:latin typeface="Times New Roman"/>
                <a:ea typeface="Times New Roman"/>
                <a:cs typeface="Times New Roman"/>
                <a:sym typeface="Times New Roman"/>
              </a:rPr>
              <a:t>2. Вимоги безпеки перед початком роботи</a:t>
            </a:r>
            <a:endParaRPr b="1" sz="2400">
              <a:solidFill>
                <a:srgbClr val="3A5B6E"/>
              </a:solidFill>
              <a:latin typeface="Times New Roman"/>
              <a:ea typeface="Times New Roman"/>
              <a:cs typeface="Times New Roman"/>
              <a:sym typeface="Times New Roman"/>
            </a:endParaRPr>
          </a:p>
          <a:p>
            <a:pPr indent="0" lvl="0" marL="0" marR="0" rtl="0" algn="l">
              <a:spcBef>
                <a:spcPts val="0"/>
              </a:spcBef>
              <a:spcAft>
                <a:spcPts val="0"/>
              </a:spcAft>
              <a:buNone/>
            </a:pPr>
            <a:r>
              <a:rPr b="1" lang="ru-RU" sz="2400">
                <a:solidFill>
                  <a:srgbClr val="3A5B6E"/>
                </a:solidFill>
                <a:latin typeface="Times New Roman"/>
                <a:ea typeface="Times New Roman"/>
                <a:cs typeface="Times New Roman"/>
                <a:sym typeface="Times New Roman"/>
              </a:rPr>
              <a:t>2.1. Уважно вислухати інструктаж вчителя щодо безпечного проведення лабораторного досліду, практичної роботи і особливостей їх проведення, запис про проведення інструктажу здійснюється в журналі обліку навчальних занять у рядку про тему уроку </a:t>
            </a:r>
            <a:r>
              <a:rPr b="1" lang="ru-RU" sz="2400">
                <a:solidFill>
                  <a:srgbClr val="7030A0"/>
                </a:solidFill>
                <a:latin typeface="Times New Roman"/>
                <a:ea typeface="Times New Roman"/>
                <a:cs typeface="Times New Roman"/>
                <a:sym typeface="Times New Roman"/>
              </a:rPr>
              <a:t>«Проведено інструктаж з безпеки життєдіяльності (БЖД)»</a:t>
            </a:r>
            <a:r>
              <a:rPr b="1" lang="ru-RU" sz="2400">
                <a:solidFill>
                  <a:srgbClr val="3A5B6E"/>
                </a:solidFill>
                <a:latin typeface="Times New Roman"/>
                <a:ea typeface="Times New Roman"/>
                <a:cs typeface="Times New Roman"/>
                <a:sym typeface="Times New Roman"/>
              </a:rPr>
              <a:t>.</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8" name="Shape 1168"/>
        <p:cNvGrpSpPr/>
        <p:nvPr/>
      </p:nvGrpSpPr>
      <p:grpSpPr>
        <a:xfrm>
          <a:off x="0" y="0"/>
          <a:ext cx="0" cy="0"/>
          <a:chOff x="0" y="0"/>
          <a:chExt cx="0" cy="0"/>
        </a:xfrm>
      </p:grpSpPr>
      <p:pic>
        <p:nvPicPr>
          <p:cNvPr descr="图片2" id="1169" name="Google Shape;1169;p75"/>
          <p:cNvPicPr preferRelativeResize="0"/>
          <p:nvPr/>
        </p:nvPicPr>
        <p:blipFill rotWithShape="1">
          <a:blip r:embed="rId3">
            <a:alphaModFix/>
          </a:blip>
          <a:srcRect b="0" l="0" r="0" t="0"/>
          <a:stretch/>
        </p:blipFill>
        <p:spPr>
          <a:xfrm>
            <a:off x="-293724" y="0"/>
            <a:ext cx="12626095" cy="7303168"/>
          </a:xfrm>
          <a:prstGeom prst="rect">
            <a:avLst/>
          </a:prstGeom>
          <a:noFill/>
          <a:ln>
            <a:noFill/>
          </a:ln>
        </p:spPr>
      </p:pic>
      <p:sp>
        <p:nvSpPr>
          <p:cNvPr id="1170" name="Google Shape;1170;p75"/>
          <p:cNvSpPr/>
          <p:nvPr/>
        </p:nvSpPr>
        <p:spPr>
          <a:xfrm>
            <a:off x="446998" y="1248203"/>
            <a:ext cx="7438110" cy="175432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5400" cap="none">
                <a:solidFill>
                  <a:srgbClr val="349393"/>
                </a:solidFill>
                <a:latin typeface="Arial"/>
                <a:ea typeface="Arial"/>
                <a:cs typeface="Arial"/>
                <a:sym typeface="Arial"/>
              </a:rPr>
              <a:t>ПРОФЕСІЙНИЙ </a:t>
            </a:r>
            <a:endParaRPr/>
          </a:p>
          <a:p>
            <a:pPr indent="0" lvl="0" marL="0" marR="0" rtl="0" algn="ctr">
              <a:spcBef>
                <a:spcPts val="0"/>
              </a:spcBef>
              <a:spcAft>
                <a:spcPts val="0"/>
              </a:spcAft>
              <a:buNone/>
            </a:pPr>
            <a:r>
              <a:rPr b="1" lang="ru-RU" sz="5400" cap="none">
                <a:solidFill>
                  <a:srgbClr val="349393"/>
                </a:solidFill>
                <a:latin typeface="Arial"/>
                <a:ea typeface="Arial"/>
                <a:cs typeface="Arial"/>
                <a:sym typeface="Arial"/>
              </a:rPr>
              <a:t>СТАНДАРТ ВЧИТЕЛЯ</a:t>
            </a:r>
            <a:endParaRPr b="1" sz="5400" cap="none">
              <a:solidFill>
                <a:srgbClr val="349393"/>
              </a:solidFill>
              <a:latin typeface="Arial"/>
              <a:ea typeface="Arial"/>
              <a:cs typeface="Arial"/>
              <a:sym typeface="Arial"/>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76"/>
          <p:cNvSpPr txBox="1"/>
          <p:nvPr>
            <p:ph idx="1" type="body"/>
          </p:nvPr>
        </p:nvSpPr>
        <p:spPr>
          <a:xfrm>
            <a:off x="0" y="401511"/>
            <a:ext cx="10382323" cy="5000660"/>
          </a:xfrm>
          <a:prstGeom prst="rect">
            <a:avLst/>
          </a:prstGeom>
          <a:solidFill>
            <a:srgbClr val="EAF2F6"/>
          </a:solidFill>
          <a:ln>
            <a:noFill/>
          </a:ln>
        </p:spPr>
        <p:txBody>
          <a:bodyPr anchorCtr="0" anchor="t" bIns="45700" lIns="91425" spcFirstLastPara="1" rIns="91425" wrap="square" tIns="45700">
            <a:normAutofit fontScale="25000"/>
          </a:bodyPr>
          <a:lstStyle/>
          <a:p>
            <a:pPr indent="-342866" lvl="0" marL="342866" rtl="0" algn="just">
              <a:spcBef>
                <a:spcPts val="0"/>
              </a:spcBef>
              <a:spcAft>
                <a:spcPts val="0"/>
              </a:spcAft>
              <a:buSzPct val="75000"/>
              <a:buNone/>
            </a:pPr>
            <a:r>
              <a:rPr i="1" lang="ru-RU" sz="4800"/>
              <a:t>                                                     </a:t>
            </a:r>
            <a:r>
              <a:rPr i="1" lang="ru-RU" sz="12800">
                <a:solidFill>
                  <a:srgbClr val="0070C0"/>
                </a:solidFill>
                <a:latin typeface="Arial Black"/>
                <a:ea typeface="Arial Black"/>
                <a:cs typeface="Arial Black"/>
                <a:sym typeface="Arial Black"/>
              </a:rPr>
              <a:t>Стоячи, звести лопатки, посміхнутися та підморгуючи лівим, потім правим оком повторити:</a:t>
            </a:r>
            <a:endParaRPr i="1" sz="16000"/>
          </a:p>
          <a:p>
            <a:pPr indent="-342866" lvl="0" marL="342866" rtl="0" algn="l">
              <a:spcBef>
                <a:spcPts val="1040"/>
              </a:spcBef>
              <a:spcAft>
                <a:spcPts val="0"/>
              </a:spcAft>
              <a:buSzPct val="75000"/>
              <a:buNone/>
            </a:pPr>
            <a:r>
              <a:rPr i="1" lang="ru-RU" sz="16000"/>
              <a:t>	 </a:t>
            </a:r>
            <a:r>
              <a:rPr b="1" lang="ru-RU" sz="16000">
                <a:latin typeface="Comic Sans MS"/>
                <a:ea typeface="Comic Sans MS"/>
                <a:cs typeface="Comic Sans MS"/>
                <a:sym typeface="Comic Sans MS"/>
              </a:rPr>
              <a:t>«Дуже Я собою пишаюсь,  Я можу все,що Я захочу". </a:t>
            </a:r>
            <a:endParaRPr b="1" sz="16000">
              <a:latin typeface="Comic Sans MS"/>
              <a:ea typeface="Comic Sans MS"/>
              <a:cs typeface="Comic Sans MS"/>
              <a:sym typeface="Comic Sans MS"/>
            </a:endParaRPr>
          </a:p>
          <a:p>
            <a:pPr indent="-342866" lvl="0" marL="342866" rtl="0" algn="just">
              <a:spcBef>
                <a:spcPts val="1040"/>
              </a:spcBef>
              <a:spcAft>
                <a:spcPts val="0"/>
              </a:spcAft>
              <a:buSzPct val="75000"/>
              <a:buNone/>
            </a:pPr>
            <a:r>
              <a:t/>
            </a:r>
            <a:endParaRPr b="1" sz="16000">
              <a:latin typeface="Comic Sans MS"/>
              <a:ea typeface="Comic Sans MS"/>
              <a:cs typeface="Comic Sans MS"/>
              <a:sym typeface="Comic Sans MS"/>
            </a:endParaRPr>
          </a:p>
          <a:p>
            <a:pPr indent="-342866" lvl="0" marL="342866" rtl="0" algn="just">
              <a:spcBef>
                <a:spcPts val="1040"/>
              </a:spcBef>
              <a:spcAft>
                <a:spcPts val="0"/>
              </a:spcAft>
              <a:buSzPct val="75000"/>
              <a:buNone/>
            </a:pPr>
            <a:r>
              <a:t/>
            </a:r>
            <a:endParaRPr sz="16000">
              <a:latin typeface="Comic Sans MS"/>
              <a:ea typeface="Comic Sans MS"/>
              <a:cs typeface="Comic Sans MS"/>
              <a:sym typeface="Comic Sans MS"/>
            </a:endParaRPr>
          </a:p>
          <a:p>
            <a:pPr indent="-293336" lvl="0" marL="342866" rtl="0" algn="l">
              <a:spcBef>
                <a:spcPts val="208"/>
              </a:spcBef>
              <a:spcAft>
                <a:spcPts val="0"/>
              </a:spcAft>
              <a:buSzPct val="75000"/>
              <a:buNone/>
            </a:pPr>
            <a:r>
              <a:t/>
            </a:r>
            <a:endParaRPr/>
          </a:p>
        </p:txBody>
      </p:sp>
      <p:pic>
        <p:nvPicPr>
          <p:cNvPr descr="Картинки по запросу улыбка" id="1176" name="Google Shape;1176;p76"/>
          <p:cNvPicPr preferRelativeResize="0"/>
          <p:nvPr/>
        </p:nvPicPr>
        <p:blipFill rotWithShape="1">
          <a:blip r:embed="rId3">
            <a:alphaModFix/>
          </a:blip>
          <a:srcRect b="0" l="0" r="0" t="0"/>
          <a:stretch/>
        </p:blipFill>
        <p:spPr>
          <a:xfrm>
            <a:off x="7170821" y="3455293"/>
            <a:ext cx="4581030" cy="364333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8"/>
          <p:cNvSpPr txBox="1"/>
          <p:nvPr>
            <p:ph type="title"/>
          </p:nvPr>
        </p:nvSpPr>
        <p:spPr>
          <a:xfrm>
            <a:off x="609599" y="276727"/>
            <a:ext cx="10972800" cy="13716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ru-RU" sz="4000">
                <a:solidFill>
                  <a:srgbClr val="3A5B6E"/>
                </a:solidFill>
                <a:latin typeface="Times New Roman"/>
                <a:ea typeface="Times New Roman"/>
                <a:cs typeface="Times New Roman"/>
                <a:sym typeface="Times New Roman"/>
              </a:rPr>
              <a:t>ОРІЄНТОВНА СТРУКТУРА 2021/2022  НАВЧАЛЬНОГО РОКУ</a:t>
            </a:r>
            <a:endParaRPr sz="4000"/>
          </a:p>
        </p:txBody>
      </p:sp>
      <p:pic>
        <p:nvPicPr>
          <p:cNvPr id="323" name="Google Shape;323;p8"/>
          <p:cNvPicPr preferRelativeResize="0"/>
          <p:nvPr/>
        </p:nvPicPr>
        <p:blipFill rotWithShape="1">
          <a:blip r:embed="rId3">
            <a:alphaModFix/>
          </a:blip>
          <a:srcRect b="0" l="0" r="0" t="0"/>
          <a:stretch/>
        </p:blipFill>
        <p:spPr>
          <a:xfrm>
            <a:off x="-1" y="1455821"/>
            <a:ext cx="12192000" cy="5402179"/>
          </a:xfrm>
          <a:prstGeom prst="rect">
            <a:avLst/>
          </a:prstGeom>
          <a:noFill/>
          <a:ln>
            <a:noFill/>
          </a:ln>
        </p:spPr>
      </p:pic>
      <p:sp>
        <p:nvSpPr>
          <p:cNvPr id="324" name="Google Shape;324;p8"/>
          <p:cNvSpPr/>
          <p:nvPr/>
        </p:nvSpPr>
        <p:spPr>
          <a:xfrm>
            <a:off x="4367466" y="3279748"/>
            <a:ext cx="3717759" cy="213904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1900">
                <a:solidFill>
                  <a:srgbClr val="356784"/>
                </a:solidFill>
                <a:latin typeface="Times New Roman"/>
                <a:ea typeface="Times New Roman"/>
                <a:cs typeface="Times New Roman"/>
                <a:sym typeface="Times New Roman"/>
              </a:rPr>
              <a:t>      Стаття 10 </a:t>
            </a:r>
            <a:endParaRPr b="1" sz="1900">
              <a:solidFill>
                <a:srgbClr val="356784"/>
              </a:solidFill>
              <a:latin typeface="Times New Roman"/>
              <a:ea typeface="Times New Roman"/>
              <a:cs typeface="Times New Roman"/>
              <a:sym typeface="Times New Roman"/>
            </a:endParaRPr>
          </a:p>
          <a:p>
            <a:pPr indent="0" lvl="0" marL="0" marR="0" rtl="0" algn="ctr">
              <a:spcBef>
                <a:spcPts val="0"/>
              </a:spcBef>
              <a:spcAft>
                <a:spcPts val="0"/>
              </a:spcAft>
              <a:buNone/>
            </a:pPr>
            <a:r>
              <a:rPr b="1" lang="ru-RU" sz="1900">
                <a:solidFill>
                  <a:srgbClr val="356784"/>
                </a:solidFill>
                <a:latin typeface="Times New Roman"/>
                <a:ea typeface="Times New Roman"/>
                <a:cs typeface="Times New Roman"/>
                <a:sym typeface="Times New Roman"/>
              </a:rPr>
              <a:t>закону України «Про повну загальну середню освіту»</a:t>
            </a:r>
            <a:endParaRPr/>
          </a:p>
          <a:p>
            <a:pPr indent="0" lvl="0" marL="0" marR="0" rtl="0" algn="ctr">
              <a:spcBef>
                <a:spcPts val="0"/>
              </a:spcBef>
              <a:spcAft>
                <a:spcPts val="0"/>
              </a:spcAft>
              <a:buNone/>
            </a:pPr>
            <a:r>
              <a:rPr b="1" lang="ru-RU" sz="1900">
                <a:solidFill>
                  <a:srgbClr val="356784"/>
                </a:solidFill>
                <a:latin typeface="Times New Roman"/>
                <a:ea typeface="Times New Roman"/>
                <a:cs typeface="Times New Roman"/>
                <a:sym typeface="Times New Roman"/>
              </a:rPr>
              <a:t> Санітарний регламент для ЗЗСО.</a:t>
            </a:r>
            <a:br>
              <a:rPr b="1" lang="ru-RU" sz="1900">
                <a:solidFill>
                  <a:srgbClr val="356784"/>
                </a:solidFill>
                <a:latin typeface="Times New Roman"/>
                <a:ea typeface="Times New Roman"/>
                <a:cs typeface="Times New Roman"/>
                <a:sym typeface="Times New Roman"/>
              </a:rPr>
            </a:br>
            <a:r>
              <a:rPr b="1" lang="ru-RU" sz="1900">
                <a:solidFill>
                  <a:srgbClr val="356784"/>
                </a:solidFill>
                <a:latin typeface="Times New Roman"/>
                <a:ea typeface="Times New Roman"/>
                <a:cs typeface="Times New Roman"/>
                <a:sym typeface="Times New Roman"/>
              </a:rPr>
              <a:t>Рішення педагогічної ради, </a:t>
            </a:r>
            <a:endParaRPr b="1" sz="1900">
              <a:solidFill>
                <a:srgbClr val="356784"/>
              </a:solidFill>
              <a:latin typeface="Times New Roman"/>
              <a:ea typeface="Times New Roman"/>
              <a:cs typeface="Times New Roman"/>
              <a:sym typeface="Times New Roman"/>
            </a:endParaRPr>
          </a:p>
          <a:p>
            <a:pPr indent="0" lvl="0" marL="0" marR="0" rtl="0" algn="ctr">
              <a:spcBef>
                <a:spcPts val="0"/>
              </a:spcBef>
              <a:spcAft>
                <a:spcPts val="0"/>
              </a:spcAft>
              <a:buNone/>
            </a:pPr>
            <a:r>
              <a:rPr b="1" lang="ru-RU" sz="1900">
                <a:solidFill>
                  <a:srgbClr val="356784"/>
                </a:solidFill>
                <a:latin typeface="Times New Roman"/>
                <a:ea typeface="Times New Roman"/>
                <a:cs typeface="Times New Roman"/>
                <a:sym typeface="Times New Roman"/>
              </a:rPr>
              <a:t>наказ керівника.</a:t>
            </a:r>
            <a:endParaRPr b="1" sz="1900">
              <a:solidFill>
                <a:srgbClr val="356784"/>
              </a:solidFill>
              <a:latin typeface="Times New Roman"/>
              <a:ea typeface="Times New Roman"/>
              <a:cs typeface="Times New Roman"/>
              <a:sym typeface="Times New Roman"/>
            </a:endParaRPr>
          </a:p>
        </p:txBody>
      </p:sp>
      <p:sp>
        <p:nvSpPr>
          <p:cNvPr id="325" name="Google Shape;325;p8"/>
          <p:cNvSpPr/>
          <p:nvPr/>
        </p:nvSpPr>
        <p:spPr>
          <a:xfrm>
            <a:off x="8482354" y="4110558"/>
            <a:ext cx="2655855"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rgbClr val="BC7244"/>
                </a:solidFill>
                <a:latin typeface="Times New Roman"/>
                <a:ea typeface="Times New Roman"/>
                <a:cs typeface="Times New Roman"/>
                <a:sym typeface="Times New Roman"/>
              </a:rPr>
              <a:t>осінні канікули </a:t>
            </a:r>
            <a:endParaRPr/>
          </a:p>
          <a:p>
            <a:pPr indent="0" lvl="0" marL="0" marR="0" rtl="0" algn="ctr">
              <a:spcBef>
                <a:spcPts val="0"/>
              </a:spcBef>
              <a:spcAft>
                <a:spcPts val="0"/>
              </a:spcAft>
              <a:buNone/>
            </a:pPr>
            <a:r>
              <a:rPr b="1" lang="ru-RU" sz="2400">
                <a:solidFill>
                  <a:srgbClr val="BC7244"/>
                </a:solidFill>
                <a:latin typeface="Times New Roman"/>
                <a:ea typeface="Times New Roman"/>
                <a:cs typeface="Times New Roman"/>
                <a:sym typeface="Times New Roman"/>
              </a:rPr>
              <a:t> з 25 по 31 жовтня</a:t>
            </a:r>
            <a:endParaRPr b="1" sz="2400">
              <a:solidFill>
                <a:srgbClr val="BC7244"/>
              </a:solidFill>
              <a:latin typeface="Times New Roman"/>
              <a:ea typeface="Times New Roman"/>
              <a:cs typeface="Times New Roman"/>
              <a:sym typeface="Times New Roman"/>
            </a:endParaRPr>
          </a:p>
          <a:p>
            <a:pPr indent="0" lvl="0" marL="0" marR="0" rtl="0" algn="ctr">
              <a:spcBef>
                <a:spcPts val="0"/>
              </a:spcBef>
              <a:spcAft>
                <a:spcPts val="0"/>
              </a:spcAft>
              <a:buNone/>
            </a:pPr>
            <a:r>
              <a:rPr b="1" lang="ru-RU" sz="2400">
                <a:solidFill>
                  <a:srgbClr val="BC7244"/>
                </a:solidFill>
                <a:latin typeface="Times New Roman"/>
                <a:ea typeface="Times New Roman"/>
                <a:cs typeface="Times New Roman"/>
                <a:sym typeface="Times New Roman"/>
              </a:rPr>
              <a:t> 2021 року</a:t>
            </a:r>
            <a:endParaRPr/>
          </a:p>
        </p:txBody>
      </p:sp>
      <p:sp>
        <p:nvSpPr>
          <p:cNvPr id="326" name="Google Shape;326;p8"/>
          <p:cNvSpPr/>
          <p:nvPr/>
        </p:nvSpPr>
        <p:spPr>
          <a:xfrm>
            <a:off x="4470004" y="5449941"/>
            <a:ext cx="3790461"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rgbClr val="0070C0"/>
                </a:solidFill>
                <a:latin typeface="Times New Roman"/>
                <a:ea typeface="Times New Roman"/>
                <a:cs typeface="Times New Roman"/>
                <a:sym typeface="Times New Roman"/>
              </a:rPr>
              <a:t>зимові канікули </a:t>
            </a:r>
            <a:endParaRPr/>
          </a:p>
          <a:p>
            <a:pPr indent="0" lvl="0" marL="0" marR="0" rtl="0" algn="ctr">
              <a:spcBef>
                <a:spcPts val="0"/>
              </a:spcBef>
              <a:spcAft>
                <a:spcPts val="0"/>
              </a:spcAft>
              <a:buNone/>
            </a:pPr>
            <a:r>
              <a:rPr b="1" lang="ru-RU" sz="2400">
                <a:solidFill>
                  <a:srgbClr val="0070C0"/>
                </a:solidFill>
                <a:latin typeface="Times New Roman"/>
                <a:ea typeface="Times New Roman"/>
                <a:cs typeface="Times New Roman"/>
                <a:sym typeface="Times New Roman"/>
              </a:rPr>
              <a:t> 27 грудня 2021 до 9 січня </a:t>
            </a:r>
            <a:endParaRPr/>
          </a:p>
          <a:p>
            <a:pPr indent="0" lvl="0" marL="0" marR="0" rtl="0" algn="ctr">
              <a:spcBef>
                <a:spcPts val="0"/>
              </a:spcBef>
              <a:spcAft>
                <a:spcPts val="0"/>
              </a:spcAft>
              <a:buNone/>
            </a:pPr>
            <a:r>
              <a:rPr b="1" lang="ru-RU" sz="2400">
                <a:solidFill>
                  <a:srgbClr val="0070C0"/>
                </a:solidFill>
                <a:latin typeface="Times New Roman"/>
                <a:ea typeface="Times New Roman"/>
                <a:cs typeface="Times New Roman"/>
                <a:sym typeface="Times New Roman"/>
              </a:rPr>
              <a:t>2022 року</a:t>
            </a:r>
            <a:endParaRPr/>
          </a:p>
        </p:txBody>
      </p:sp>
      <p:sp>
        <p:nvSpPr>
          <p:cNvPr id="327" name="Google Shape;327;p8"/>
          <p:cNvSpPr/>
          <p:nvPr/>
        </p:nvSpPr>
        <p:spPr>
          <a:xfrm>
            <a:off x="894097" y="4266727"/>
            <a:ext cx="3627083" cy="156966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rgbClr val="00B050"/>
                </a:solidFill>
                <a:latin typeface="Times New Roman"/>
                <a:ea typeface="Times New Roman"/>
                <a:cs typeface="Times New Roman"/>
                <a:sym typeface="Times New Roman"/>
              </a:rPr>
              <a:t>весняні канікули </a:t>
            </a:r>
            <a:endParaRPr/>
          </a:p>
          <a:p>
            <a:pPr indent="0" lvl="0" marL="0" marR="0" rtl="0" algn="ctr">
              <a:spcBef>
                <a:spcPts val="0"/>
              </a:spcBef>
              <a:spcAft>
                <a:spcPts val="0"/>
              </a:spcAft>
              <a:buNone/>
            </a:pPr>
            <a:r>
              <a:rPr b="1" lang="ru-RU" sz="2400">
                <a:solidFill>
                  <a:srgbClr val="00B050"/>
                </a:solidFill>
                <a:latin typeface="Times New Roman"/>
                <a:ea typeface="Times New Roman"/>
                <a:cs typeface="Times New Roman"/>
                <a:sym typeface="Times New Roman"/>
              </a:rPr>
              <a:t>З 23 по 27 березня або</a:t>
            </a:r>
            <a:endParaRPr b="1" sz="2400">
              <a:solidFill>
                <a:srgbClr val="00B050"/>
              </a:solidFill>
              <a:latin typeface="Times New Roman"/>
              <a:ea typeface="Times New Roman"/>
              <a:cs typeface="Times New Roman"/>
              <a:sym typeface="Times New Roman"/>
            </a:endParaRPr>
          </a:p>
          <a:p>
            <a:pPr indent="0" lvl="0" marL="0" marR="0" rtl="0" algn="ctr">
              <a:spcBef>
                <a:spcPts val="0"/>
              </a:spcBef>
              <a:spcAft>
                <a:spcPts val="0"/>
              </a:spcAft>
              <a:buNone/>
            </a:pPr>
            <a:r>
              <a:rPr b="1" lang="ru-RU" sz="2400">
                <a:solidFill>
                  <a:srgbClr val="00B050"/>
                </a:solidFill>
                <a:latin typeface="Times New Roman"/>
                <a:ea typeface="Times New Roman"/>
                <a:cs typeface="Times New Roman"/>
                <a:sym typeface="Times New Roman"/>
              </a:rPr>
              <a:t> з 28 березня по 3 квітня </a:t>
            </a:r>
            <a:endParaRPr/>
          </a:p>
          <a:p>
            <a:pPr indent="0" lvl="0" marL="0" marR="0" rtl="0" algn="ctr">
              <a:spcBef>
                <a:spcPts val="0"/>
              </a:spcBef>
              <a:spcAft>
                <a:spcPts val="0"/>
              </a:spcAft>
              <a:buNone/>
            </a:pPr>
            <a:r>
              <a:rPr b="1" lang="ru-RU" sz="2400">
                <a:solidFill>
                  <a:srgbClr val="00B050"/>
                </a:solidFill>
                <a:latin typeface="Times New Roman"/>
                <a:ea typeface="Times New Roman"/>
                <a:cs typeface="Times New Roman"/>
                <a:sym typeface="Times New Roman"/>
              </a:rPr>
              <a:t>2022 року</a:t>
            </a:r>
            <a:endParaRPr/>
          </a:p>
        </p:txBody>
      </p:sp>
      <p:sp>
        <p:nvSpPr>
          <p:cNvPr id="328" name="Google Shape;328;p8"/>
          <p:cNvSpPr/>
          <p:nvPr/>
        </p:nvSpPr>
        <p:spPr>
          <a:xfrm>
            <a:off x="6776645" y="1928705"/>
            <a:ext cx="3677225"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rgbClr val="7030A0"/>
                </a:solidFill>
                <a:latin typeface="Times New Roman"/>
                <a:ea typeface="Times New Roman"/>
                <a:cs typeface="Times New Roman"/>
                <a:sym typeface="Times New Roman"/>
              </a:rPr>
              <a:t>І семестр</a:t>
            </a:r>
            <a:endParaRPr/>
          </a:p>
          <a:p>
            <a:pPr indent="0" lvl="0" marL="0" marR="0" rtl="0" algn="ctr">
              <a:spcBef>
                <a:spcPts val="0"/>
              </a:spcBef>
              <a:spcAft>
                <a:spcPts val="0"/>
              </a:spcAft>
              <a:buNone/>
            </a:pPr>
            <a:r>
              <a:rPr b="1" lang="ru-RU" sz="2400">
                <a:solidFill>
                  <a:srgbClr val="7030A0"/>
                </a:solidFill>
                <a:latin typeface="Times New Roman"/>
                <a:ea typeface="Times New Roman"/>
                <a:cs typeface="Times New Roman"/>
                <a:sym typeface="Times New Roman"/>
              </a:rPr>
              <a:t> з 1 вересня  по 24 грудня</a:t>
            </a:r>
            <a:endParaRPr b="1" sz="2400">
              <a:solidFill>
                <a:srgbClr val="7030A0"/>
              </a:solidFill>
              <a:latin typeface="Times New Roman"/>
              <a:ea typeface="Times New Roman"/>
              <a:cs typeface="Times New Roman"/>
              <a:sym typeface="Times New Roman"/>
            </a:endParaRPr>
          </a:p>
          <a:p>
            <a:pPr indent="0" lvl="0" marL="0" marR="0" rtl="0" algn="ctr">
              <a:spcBef>
                <a:spcPts val="0"/>
              </a:spcBef>
              <a:spcAft>
                <a:spcPts val="0"/>
              </a:spcAft>
              <a:buNone/>
            </a:pPr>
            <a:r>
              <a:rPr b="1" lang="ru-RU" sz="2400">
                <a:solidFill>
                  <a:srgbClr val="7030A0"/>
                </a:solidFill>
                <a:latin typeface="Times New Roman"/>
                <a:ea typeface="Times New Roman"/>
                <a:cs typeface="Times New Roman"/>
                <a:sym typeface="Times New Roman"/>
              </a:rPr>
              <a:t>2021 року</a:t>
            </a:r>
            <a:endParaRPr/>
          </a:p>
        </p:txBody>
      </p:sp>
      <p:sp>
        <p:nvSpPr>
          <p:cNvPr id="329" name="Google Shape;329;p8"/>
          <p:cNvSpPr/>
          <p:nvPr/>
        </p:nvSpPr>
        <p:spPr>
          <a:xfrm>
            <a:off x="1867308" y="1839745"/>
            <a:ext cx="4260077"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ru-RU" sz="2400">
                <a:solidFill>
                  <a:srgbClr val="7030A0"/>
                </a:solidFill>
                <a:latin typeface="Times New Roman"/>
                <a:ea typeface="Times New Roman"/>
                <a:cs typeface="Times New Roman"/>
                <a:sym typeface="Times New Roman"/>
              </a:rPr>
              <a:t>ІІ семестр  </a:t>
            </a:r>
            <a:endParaRPr/>
          </a:p>
          <a:p>
            <a:pPr indent="0" lvl="0" marL="0" marR="0" rtl="0" algn="ctr">
              <a:spcBef>
                <a:spcPts val="0"/>
              </a:spcBef>
              <a:spcAft>
                <a:spcPts val="0"/>
              </a:spcAft>
              <a:buNone/>
            </a:pPr>
            <a:r>
              <a:rPr b="1" lang="ru-RU" sz="2400">
                <a:solidFill>
                  <a:srgbClr val="7030A0"/>
                </a:solidFill>
                <a:latin typeface="Times New Roman"/>
                <a:ea typeface="Times New Roman"/>
                <a:cs typeface="Times New Roman"/>
                <a:sym typeface="Times New Roman"/>
              </a:rPr>
              <a:t>з 10 січня  по 27 чи 31 травня</a:t>
            </a:r>
            <a:endParaRPr b="1" sz="2400">
              <a:solidFill>
                <a:srgbClr val="7030A0"/>
              </a:solidFill>
              <a:latin typeface="Times New Roman"/>
              <a:ea typeface="Times New Roman"/>
              <a:cs typeface="Times New Roman"/>
              <a:sym typeface="Times New Roman"/>
            </a:endParaRPr>
          </a:p>
          <a:p>
            <a:pPr indent="0" lvl="0" marL="0" marR="0" rtl="0" algn="ctr">
              <a:spcBef>
                <a:spcPts val="0"/>
              </a:spcBef>
              <a:spcAft>
                <a:spcPts val="0"/>
              </a:spcAft>
              <a:buNone/>
            </a:pPr>
            <a:r>
              <a:rPr b="1" lang="ru-RU" sz="2400">
                <a:solidFill>
                  <a:srgbClr val="7030A0"/>
                </a:solidFill>
                <a:latin typeface="Times New Roman"/>
                <a:ea typeface="Times New Roman"/>
                <a:cs typeface="Times New Roman"/>
                <a:sym typeface="Times New Roman"/>
              </a:rPr>
              <a:t>2022 року</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pic>
        <p:nvPicPr>
          <p:cNvPr descr="Календар 21-22" id="335" name="Google Shape;335;p9"/>
          <p:cNvPicPr preferRelativeResize="0"/>
          <p:nvPr/>
        </p:nvPicPr>
        <p:blipFill rotWithShape="1">
          <a:blip r:embed="rId3">
            <a:alphaModFix/>
          </a:blip>
          <a:srcRect b="0" l="0" r="0" t="0"/>
          <a:stretch/>
        </p:blipFill>
        <p:spPr>
          <a:xfrm>
            <a:off x="0" y="300704"/>
            <a:ext cx="12015536" cy="5931653"/>
          </a:xfrm>
          <a:prstGeom prst="rect">
            <a:avLst/>
          </a:prstGeom>
          <a:noFill/>
          <a:ln>
            <a:noFill/>
          </a:ln>
        </p:spPr>
      </p:pic>
      <p:sp>
        <p:nvSpPr>
          <p:cNvPr id="336" name="Google Shape;336;p9"/>
          <p:cNvSpPr/>
          <p:nvPr/>
        </p:nvSpPr>
        <p:spPr>
          <a:xfrm>
            <a:off x="6" y="6232362"/>
            <a:ext cx="12015535" cy="58477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ru-RU" sz="1600">
                <a:solidFill>
                  <a:schemeClr val="dk1"/>
                </a:solidFill>
                <a:latin typeface="Times New Roman"/>
                <a:ea typeface="Times New Roman"/>
                <a:cs typeface="Times New Roman"/>
                <a:sym typeface="Times New Roman"/>
              </a:rPr>
              <a:t>14 жовтня- День захисника України     четвер	25 квітня – перенесено Пасха     понеділок      І семестр  77               рік   167 або 8 березня – День жінок       вівторок		2 травня – понеділок     9 травня – понеділок		ІІ семестр  90 чи 93       170 днів</a:t>
            </a:r>
            <a:endParaRPr/>
          </a:p>
        </p:txBody>
      </p:sp>
    </p:spTree>
  </p:cSld>
  <p:clrMapOvr>
    <a:masterClrMapping/>
  </p:clrMapOvr>
</p:sld>
</file>

<file path=ppt/theme/theme1.xml><?xml version="1.0" encoding="utf-8"?>
<a:theme xmlns:a="http://schemas.openxmlformats.org/drawingml/2006/main" xmlns:r="http://schemas.openxmlformats.org/officeDocument/2006/relationships" name="2_Пиксел">
  <a:themeElements>
    <a:clrScheme name="Пиксел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Пиксел">
  <a:themeElements>
    <a:clrScheme name="Пиксел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243">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2020-08-24T15:25:37Z</dcterms:created>
  <dc:creator>Admin</dc:creator>
</cp:coreProperties>
</file>